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74" r:id="rId4"/>
  </p:sldMasterIdLst>
  <p:notesMasterIdLst>
    <p:notesMasterId r:id="rId88"/>
  </p:notesMasterIdLst>
  <p:handoutMasterIdLst>
    <p:handoutMasterId r:id="rId89"/>
  </p:handoutMasterIdLst>
  <p:sldIdLst>
    <p:sldId id="256" r:id="rId5"/>
    <p:sldId id="262" r:id="rId6"/>
    <p:sldId id="791" r:id="rId7"/>
    <p:sldId id="792" r:id="rId8"/>
    <p:sldId id="259" r:id="rId9"/>
    <p:sldId id="716" r:id="rId10"/>
    <p:sldId id="334" r:id="rId11"/>
    <p:sldId id="313" r:id="rId12"/>
    <p:sldId id="329" r:id="rId13"/>
    <p:sldId id="317" r:id="rId14"/>
    <p:sldId id="669" r:id="rId15"/>
    <p:sldId id="794" r:id="rId16"/>
    <p:sldId id="793" r:id="rId17"/>
    <p:sldId id="724" r:id="rId18"/>
    <p:sldId id="717" r:id="rId19"/>
    <p:sldId id="718" r:id="rId20"/>
    <p:sldId id="722" r:id="rId21"/>
    <p:sldId id="721" r:id="rId22"/>
    <p:sldId id="725" r:id="rId23"/>
    <p:sldId id="728" r:id="rId24"/>
    <p:sldId id="729" r:id="rId25"/>
    <p:sldId id="720" r:id="rId26"/>
    <p:sldId id="719" r:id="rId27"/>
    <p:sldId id="726" r:id="rId28"/>
    <p:sldId id="336" r:id="rId29"/>
    <p:sldId id="713" r:id="rId30"/>
    <p:sldId id="797" r:id="rId31"/>
    <p:sldId id="278" r:id="rId32"/>
    <p:sldId id="703" r:id="rId33"/>
    <p:sldId id="702" r:id="rId34"/>
    <p:sldId id="279" r:id="rId35"/>
    <p:sldId id="704" r:id="rId36"/>
    <p:sldId id="705" r:id="rId37"/>
    <p:sldId id="280" r:id="rId38"/>
    <p:sldId id="674" r:id="rId39"/>
    <p:sldId id="706" r:id="rId40"/>
    <p:sldId id="707" r:id="rId41"/>
    <p:sldId id="675" r:id="rId42"/>
    <p:sldId id="708" r:id="rId43"/>
    <p:sldId id="284" r:id="rId44"/>
    <p:sldId id="676" r:id="rId45"/>
    <p:sldId id="709" r:id="rId46"/>
    <p:sldId id="283" r:id="rId47"/>
    <p:sldId id="677" r:id="rId48"/>
    <p:sldId id="710" r:id="rId49"/>
    <p:sldId id="295" r:id="rId50"/>
    <p:sldId id="795" r:id="rId51"/>
    <p:sldId id="711" r:id="rId52"/>
    <p:sldId id="678" r:id="rId53"/>
    <p:sldId id="296" r:id="rId54"/>
    <p:sldId id="302" r:id="rId55"/>
    <p:sldId id="680" r:id="rId56"/>
    <p:sldId id="712" r:id="rId57"/>
    <p:sldId id="300" r:id="rId58"/>
    <p:sldId id="285" r:id="rId59"/>
    <p:sldId id="335" r:id="rId60"/>
    <p:sldId id="308" r:id="rId61"/>
    <p:sldId id="346" r:id="rId62"/>
    <p:sldId id="735" r:id="rId63"/>
    <p:sldId id="315" r:id="rId64"/>
    <p:sldId id="316" r:id="rId65"/>
    <p:sldId id="309" r:id="rId66"/>
    <p:sldId id="327" r:id="rId67"/>
    <p:sldId id="670" r:id="rId68"/>
    <p:sldId id="343" r:id="rId69"/>
    <p:sldId id="731" r:id="rId70"/>
    <p:sldId id="733" r:id="rId71"/>
    <p:sldId id="732" r:id="rId72"/>
    <p:sldId id="796" r:id="rId73"/>
    <p:sldId id="328" r:id="rId74"/>
    <p:sldId id="293" r:id="rId75"/>
    <p:sldId id="734" r:id="rId76"/>
    <p:sldId id="323" r:id="rId77"/>
    <p:sldId id="730" r:id="rId78"/>
    <p:sldId id="798" r:id="rId79"/>
    <p:sldId id="736" r:id="rId80"/>
    <p:sldId id="738" r:id="rId81"/>
    <p:sldId id="741" r:id="rId82"/>
    <p:sldId id="739" r:id="rId83"/>
    <p:sldId id="740" r:id="rId84"/>
    <p:sldId id="737" r:id="rId85"/>
    <p:sldId id="342" r:id="rId86"/>
    <p:sldId id="799" r:id="rId87"/>
  </p:sldIdLst>
  <p:sldSz cx="12192000" cy="6858000"/>
  <p:notesSz cx="7010400" cy="9296400"/>
  <p:custDataLst>
    <p:tags r:id="rId9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guide id="3" orient="horz" pos="2928" userDrawn="1">
          <p15:clr>
            <a:srgbClr val="A4A3A4"/>
          </p15:clr>
        </p15:guide>
        <p15:guide id="4" pos="220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D823E4D-F9DD-8904-883C-D69F661C47D3}" name="Paul Halfmann" initials="PH" userId="190d210afbddc82e" providerId="Windows Live"/>
  <p188:author id="{4D15D06A-0E89-03AE-4B00-27F64BA5234A}" name="Dagle, Katharine (DPH)" initials="KD" userId="S::Katharine.Dagle@mass.gov::404fe401-78ee-4958-88d0-0f525cf4a1ff" providerId="AD"/>
  <p188:author id="{618ECE99-B84E-1118-DF4F-246E121B98FC}" name="Andrea Squires" initials="AS" userId="455ee899842000f1" providerId="Windows Live"/>
  <p188:author id="{7A332FC3-A8F0-707E-769A-AA396FBB99DF}" name="Katharine Dagle" initials="KD" userId="iLSMXB8twkQSXfa8aAi1AxJCG1sShCZlYtV/znkSw2E="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203A4E"/>
    <a:srgbClr val="7EA9CA"/>
    <a:srgbClr val="AB9537"/>
    <a:srgbClr val="CDB965"/>
    <a:srgbClr val="6F9FC3"/>
    <a:srgbClr val="CCDDEA"/>
    <a:srgbClr val="B29906"/>
    <a:srgbClr val="BCCCD8"/>
    <a:srgbClr val="D7B9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52F6B3-1B26-4E51-870B-95F156DBDD12}" v="208" dt="2025-07-27T21:43:57.118"/>
    <p1510:client id="{D0BA7F59-A523-448E-A5FC-72C7BB4A151E}" v="7" dt="2025-07-27T22:26:58.816"/>
    <p1510:client id="{DDCF14AF-534C-4F39-AF4D-34611041A613}" v="64" dt="2025-07-26T15:25:30.6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guide orient="horz" pos="3024"/>
        <p:guide pos="2304"/>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handoutMaster" Target="handoutMasters/handoutMaster1.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tags" Target="tags/tag1.xml"/><Relationship Id="rId95" Type="http://schemas.microsoft.com/office/2016/11/relationships/changesInfo" Target="changesInfos/changesInfo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notesMaster" Target="notesMasters/notesMaster1.xml"/><Relationship Id="rId91" Type="http://schemas.openxmlformats.org/officeDocument/2006/relationships/presProps" Target="presProps.xml"/><Relationship Id="rId9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microsoft.com/office/2018/10/relationships/authors" Target="author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viewProps" Target="viewProps.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erry Kennedy" userId="KkbccKSijsCMB2Rz6qtsJgmRb8BDBg75eBlW5RE9mNw=" providerId="None" clId="Web-{311EBE1D-0839-4E51-B266-CDF881B6906E}"/>
    <pc:docChg chg="delSld modSld">
      <pc:chgData name="Terry Kennedy" userId="KkbccKSijsCMB2Rz6qtsJgmRb8BDBg75eBlW5RE9mNw=" providerId="None" clId="Web-{311EBE1D-0839-4E51-B266-CDF881B6906E}" dt="2025-07-24T12:37:54" v="12"/>
      <pc:docMkLst>
        <pc:docMk/>
      </pc:docMkLst>
      <pc:sldChg chg="del">
        <pc:chgData name="Terry Kennedy" userId="KkbccKSijsCMB2Rz6qtsJgmRb8BDBg75eBlW5RE9mNw=" providerId="None" clId="Web-{311EBE1D-0839-4E51-B266-CDF881B6906E}" dt="2025-07-24T12:37:54" v="12"/>
        <pc:sldMkLst>
          <pc:docMk/>
          <pc:sldMk cId="2724156616" sldId="727"/>
        </pc:sldMkLst>
      </pc:sldChg>
      <pc:sldChg chg="modNotes">
        <pc:chgData name="Terry Kennedy" userId="KkbccKSijsCMB2Rz6qtsJgmRb8BDBg75eBlW5RE9mNw=" providerId="None" clId="Web-{311EBE1D-0839-4E51-B266-CDF881B6906E}" dt="2025-07-24T12:37:25.984" v="11"/>
        <pc:sldMkLst>
          <pc:docMk/>
          <pc:sldMk cId="2357209553" sldId="733"/>
        </pc:sldMkLst>
      </pc:sldChg>
    </pc:docChg>
  </pc:docChgLst>
  <pc:docChgLst>
    <pc:chgData name="Terry Kennedy" userId="KkbccKSijsCMB2Rz6qtsJgmRb8BDBg75eBlW5RE9mNw=" providerId="None" clId="Web-{14320F1D-8E1D-40CA-B634-D94CBA661177}"/>
    <pc:docChg chg="addSld delSld modSld">
      <pc:chgData name="Terry Kennedy" userId="KkbccKSijsCMB2Rz6qtsJgmRb8BDBg75eBlW5RE9mNw=" providerId="None" clId="Web-{14320F1D-8E1D-40CA-B634-D94CBA661177}" dt="2025-07-08T17:29:45.801" v="480" actId="20577"/>
      <pc:docMkLst>
        <pc:docMk/>
      </pc:docMkLst>
      <pc:sldChg chg="modSp">
        <pc:chgData name="Terry Kennedy" userId="KkbccKSijsCMB2Rz6qtsJgmRb8BDBg75eBlW5RE9mNw=" providerId="None" clId="Web-{14320F1D-8E1D-40CA-B634-D94CBA661177}" dt="2025-07-08T16:32:06.942" v="47" actId="20577"/>
        <pc:sldMkLst>
          <pc:docMk/>
          <pc:sldMk cId="2832438626" sldId="256"/>
        </pc:sldMkLst>
        <pc:spChg chg="mod">
          <ac:chgData name="Terry Kennedy" userId="KkbccKSijsCMB2Rz6qtsJgmRb8BDBg75eBlW5RE9mNw=" providerId="None" clId="Web-{14320F1D-8E1D-40CA-B634-D94CBA661177}" dt="2025-07-08T16:32:06.942" v="47" actId="20577"/>
          <ac:spMkLst>
            <pc:docMk/>
            <pc:sldMk cId="2832438626" sldId="256"/>
            <ac:spMk id="2" creationId="{74477C84-F77D-56D6-3DD2-949DC7E4C01C}"/>
          </ac:spMkLst>
        </pc:spChg>
      </pc:sldChg>
      <pc:sldChg chg="modSp">
        <pc:chgData name="Terry Kennedy" userId="KkbccKSijsCMB2Rz6qtsJgmRb8BDBg75eBlW5RE9mNw=" providerId="None" clId="Web-{14320F1D-8E1D-40CA-B634-D94CBA661177}" dt="2025-07-08T16:49:06.951" v="339" actId="20577"/>
        <pc:sldMkLst>
          <pc:docMk/>
          <pc:sldMk cId="107375076" sldId="259"/>
        </pc:sldMkLst>
        <pc:spChg chg="mod">
          <ac:chgData name="Terry Kennedy" userId="KkbccKSijsCMB2Rz6qtsJgmRb8BDBg75eBlW5RE9mNw=" providerId="None" clId="Web-{14320F1D-8E1D-40CA-B634-D94CBA661177}" dt="2025-07-08T16:49:06.951" v="339" actId="20577"/>
          <ac:spMkLst>
            <pc:docMk/>
            <pc:sldMk cId="107375076" sldId="259"/>
            <ac:spMk id="15" creationId="{1DE35C83-A478-6EA7-F3A8-03E27A567833}"/>
          </ac:spMkLst>
        </pc:spChg>
      </pc:sldChg>
      <pc:sldChg chg="add del">
        <pc:chgData name="Terry Kennedy" userId="KkbccKSijsCMB2Rz6qtsJgmRb8BDBg75eBlW5RE9mNw=" providerId="None" clId="Web-{14320F1D-8E1D-40CA-B634-D94CBA661177}" dt="2025-07-08T16:35:14.493" v="197"/>
        <pc:sldMkLst>
          <pc:docMk/>
          <pc:sldMk cId="3890448325" sldId="313"/>
        </pc:sldMkLst>
      </pc:sldChg>
      <pc:sldChg chg="add del">
        <pc:chgData name="Terry Kennedy" userId="KkbccKSijsCMB2Rz6qtsJgmRb8BDBg75eBlW5RE9mNw=" providerId="None" clId="Web-{14320F1D-8E1D-40CA-B634-D94CBA661177}" dt="2025-07-08T16:35:51.228" v="201"/>
        <pc:sldMkLst>
          <pc:docMk/>
          <pc:sldMk cId="965421470" sldId="317"/>
        </pc:sldMkLst>
      </pc:sldChg>
      <pc:sldChg chg="add del modNotes">
        <pc:chgData name="Terry Kennedy" userId="KkbccKSijsCMB2Rz6qtsJgmRb8BDBg75eBlW5RE9mNw=" providerId="None" clId="Web-{14320F1D-8E1D-40CA-B634-D94CBA661177}" dt="2025-07-08T16:48:55.279" v="338"/>
        <pc:sldMkLst>
          <pc:docMk/>
          <pc:sldMk cId="1103341045" sldId="329"/>
        </pc:sldMkLst>
      </pc:sldChg>
      <pc:sldChg chg="add del">
        <pc:chgData name="Terry Kennedy" userId="KkbccKSijsCMB2Rz6qtsJgmRb8BDBg75eBlW5RE9mNw=" providerId="None" clId="Web-{14320F1D-8E1D-40CA-B634-D94CBA661177}" dt="2025-07-08T16:35:14.509" v="198"/>
        <pc:sldMkLst>
          <pc:docMk/>
          <pc:sldMk cId="3357003408" sldId="334"/>
        </pc:sldMkLst>
      </pc:sldChg>
      <pc:sldChg chg="modSp add replId modNotes">
        <pc:chgData name="Terry Kennedy" userId="KkbccKSijsCMB2Rz6qtsJgmRb8BDBg75eBlW5RE9mNw=" providerId="None" clId="Web-{14320F1D-8E1D-40CA-B634-D94CBA661177}" dt="2025-07-08T17:29:45.801" v="480" actId="20577"/>
        <pc:sldMkLst>
          <pc:docMk/>
          <pc:sldMk cId="2295377641" sldId="716"/>
        </pc:sldMkLst>
        <pc:spChg chg="mod">
          <ac:chgData name="Terry Kennedy" userId="KkbccKSijsCMB2Rz6qtsJgmRb8BDBg75eBlW5RE9mNw=" providerId="None" clId="Web-{14320F1D-8E1D-40CA-B634-D94CBA661177}" dt="2025-07-08T17:09:22.761" v="355" actId="20577"/>
          <ac:spMkLst>
            <pc:docMk/>
            <pc:sldMk cId="2295377641" sldId="716"/>
            <ac:spMk id="2" creationId="{C6D8564A-74A5-DFCF-AF87-477706FFAC41}"/>
          </ac:spMkLst>
        </pc:spChg>
        <pc:spChg chg="mod">
          <ac:chgData name="Terry Kennedy" userId="KkbccKSijsCMB2Rz6qtsJgmRb8BDBg75eBlW5RE9mNw=" providerId="None" clId="Web-{14320F1D-8E1D-40CA-B634-D94CBA661177}" dt="2025-07-08T17:29:45.801" v="480" actId="20577"/>
          <ac:spMkLst>
            <pc:docMk/>
            <pc:sldMk cId="2295377641" sldId="716"/>
            <ac:spMk id="15" creationId="{D65B56A5-DFAA-ADA9-B681-46B32D818104}"/>
          </ac:spMkLst>
        </pc:spChg>
      </pc:sldChg>
    </pc:docChg>
  </pc:docChgLst>
  <pc:docChgLst>
    <pc:chgData name="Terry Kennedy" userId="KkbccKSijsCMB2Rz6qtsJgmRb8BDBg75eBlW5RE9mNw=" providerId="None" clId="Web-{6B52F6B3-1B26-4E51-870B-95F156DBDD12}"/>
    <pc:docChg chg="addSld modSld sldOrd">
      <pc:chgData name="Terry Kennedy" userId="KkbccKSijsCMB2Rz6qtsJgmRb8BDBg75eBlW5RE9mNw=" providerId="None" clId="Web-{6B52F6B3-1B26-4E51-870B-95F156DBDD12}" dt="2025-07-27T21:43:57.118" v="557"/>
      <pc:docMkLst>
        <pc:docMk/>
      </pc:docMkLst>
      <pc:sldChg chg="modNotes">
        <pc:chgData name="Terry Kennedy" userId="KkbccKSijsCMB2Rz6qtsJgmRb8BDBg75eBlW5RE9mNw=" providerId="None" clId="Web-{6B52F6B3-1B26-4E51-870B-95F156DBDD12}" dt="2025-07-27T20:33:23.624" v="8"/>
        <pc:sldMkLst>
          <pc:docMk/>
          <pc:sldMk cId="2832438626" sldId="256"/>
        </pc:sldMkLst>
      </pc:sldChg>
      <pc:sldChg chg="modSp">
        <pc:chgData name="Terry Kennedy" userId="KkbccKSijsCMB2Rz6qtsJgmRb8BDBg75eBlW5RE9mNw=" providerId="None" clId="Web-{6B52F6B3-1B26-4E51-870B-95F156DBDD12}" dt="2025-07-27T20:35:50.259" v="29" actId="20577"/>
        <pc:sldMkLst>
          <pc:docMk/>
          <pc:sldMk cId="107375076" sldId="259"/>
        </pc:sldMkLst>
        <pc:spChg chg="mod">
          <ac:chgData name="Terry Kennedy" userId="KkbccKSijsCMB2Rz6qtsJgmRb8BDBg75eBlW5RE9mNw=" providerId="None" clId="Web-{6B52F6B3-1B26-4E51-870B-95F156DBDD12}" dt="2025-07-27T20:35:50.259" v="29" actId="20577"/>
          <ac:spMkLst>
            <pc:docMk/>
            <pc:sldMk cId="107375076" sldId="259"/>
            <ac:spMk id="15" creationId="{1DE35C83-A478-6EA7-F3A8-03E27A567833}"/>
          </ac:spMkLst>
        </pc:spChg>
      </pc:sldChg>
      <pc:sldChg chg="modSp">
        <pc:chgData name="Terry Kennedy" userId="KkbccKSijsCMB2Rz6qtsJgmRb8BDBg75eBlW5RE9mNw=" providerId="None" clId="Web-{6B52F6B3-1B26-4E51-870B-95F156DBDD12}" dt="2025-07-27T21:09:14.039" v="321" actId="20577"/>
        <pc:sldMkLst>
          <pc:docMk/>
          <pc:sldMk cId="3269139481" sldId="279"/>
        </pc:sldMkLst>
        <pc:spChg chg="mod">
          <ac:chgData name="Terry Kennedy" userId="KkbccKSijsCMB2Rz6qtsJgmRb8BDBg75eBlW5RE9mNw=" providerId="None" clId="Web-{6B52F6B3-1B26-4E51-870B-95F156DBDD12}" dt="2025-07-27T21:09:14.039" v="321" actId="20577"/>
          <ac:spMkLst>
            <pc:docMk/>
            <pc:sldMk cId="3269139481" sldId="279"/>
            <ac:spMk id="3" creationId="{3E46C6E4-3263-0277-CF1D-6A4BB27FFAF7}"/>
          </ac:spMkLst>
        </pc:spChg>
      </pc:sldChg>
      <pc:sldChg chg="ord">
        <pc:chgData name="Terry Kennedy" userId="KkbccKSijsCMB2Rz6qtsJgmRb8BDBg75eBlW5RE9mNw=" providerId="None" clId="Web-{6B52F6B3-1B26-4E51-870B-95F156DBDD12}" dt="2025-07-27T21:18:45.455" v="410"/>
        <pc:sldMkLst>
          <pc:docMk/>
          <pc:sldMk cId="0" sldId="293"/>
        </pc:sldMkLst>
      </pc:sldChg>
      <pc:sldChg chg="modSp modNotes">
        <pc:chgData name="Terry Kennedy" userId="KkbccKSijsCMB2Rz6qtsJgmRb8BDBg75eBlW5RE9mNw=" providerId="None" clId="Web-{6B52F6B3-1B26-4E51-870B-95F156DBDD12}" dt="2025-07-27T20:44:31.923" v="131"/>
        <pc:sldMkLst>
          <pc:docMk/>
          <pc:sldMk cId="3890448325" sldId="313"/>
        </pc:sldMkLst>
        <pc:spChg chg="mod">
          <ac:chgData name="Terry Kennedy" userId="KkbccKSijsCMB2Rz6qtsJgmRb8BDBg75eBlW5RE9mNw=" providerId="None" clId="Web-{6B52F6B3-1B26-4E51-870B-95F156DBDD12}" dt="2025-07-27T20:40:01.117" v="44" actId="20577"/>
          <ac:spMkLst>
            <pc:docMk/>
            <pc:sldMk cId="3890448325" sldId="313"/>
            <ac:spMk id="10" creationId="{952658FB-A353-8A7B-1327-A08AAF0A09DF}"/>
          </ac:spMkLst>
        </pc:spChg>
      </pc:sldChg>
      <pc:sldChg chg="modNotes">
        <pc:chgData name="Terry Kennedy" userId="KkbccKSijsCMB2Rz6qtsJgmRb8BDBg75eBlW5RE9mNw=" providerId="None" clId="Web-{6B52F6B3-1B26-4E51-870B-95F156DBDD12}" dt="2025-07-27T20:46:52.304" v="195"/>
        <pc:sldMkLst>
          <pc:docMk/>
          <pc:sldMk cId="965421470" sldId="317"/>
        </pc:sldMkLst>
      </pc:sldChg>
      <pc:sldChg chg="modNotes">
        <pc:chgData name="Terry Kennedy" userId="KkbccKSijsCMB2Rz6qtsJgmRb8BDBg75eBlW5RE9mNw=" providerId="None" clId="Web-{6B52F6B3-1B26-4E51-870B-95F156DBDD12}" dt="2025-07-27T20:43:23.655" v="108"/>
        <pc:sldMkLst>
          <pc:docMk/>
          <pc:sldMk cId="1103341045" sldId="329"/>
        </pc:sldMkLst>
      </pc:sldChg>
      <pc:sldChg chg="modNotes">
        <pc:chgData name="Terry Kennedy" userId="KkbccKSijsCMB2Rz6qtsJgmRb8BDBg75eBlW5RE9mNw=" providerId="None" clId="Web-{6B52F6B3-1B26-4E51-870B-95F156DBDD12}" dt="2025-07-27T21:41:39.488" v="475"/>
        <pc:sldMkLst>
          <pc:docMk/>
          <pc:sldMk cId="1459953872" sldId="342"/>
        </pc:sldMkLst>
      </pc:sldChg>
      <pc:sldChg chg="modNotes">
        <pc:chgData name="Terry Kennedy" userId="KkbccKSijsCMB2Rz6qtsJgmRb8BDBg75eBlW5RE9mNw=" providerId="None" clId="Web-{6B52F6B3-1B26-4E51-870B-95F156DBDD12}" dt="2025-07-27T21:13:52.627" v="371"/>
        <pc:sldMkLst>
          <pc:docMk/>
          <pc:sldMk cId="3529717710" sldId="674"/>
        </pc:sldMkLst>
      </pc:sldChg>
      <pc:sldChg chg="modNotes">
        <pc:chgData name="Terry Kennedy" userId="KkbccKSijsCMB2Rz6qtsJgmRb8BDBg75eBlW5RE9mNw=" providerId="None" clId="Web-{6B52F6B3-1B26-4E51-870B-95F156DBDD12}" dt="2025-07-27T21:15:08.755" v="408"/>
        <pc:sldMkLst>
          <pc:docMk/>
          <pc:sldMk cId="1814356005" sldId="709"/>
        </pc:sldMkLst>
      </pc:sldChg>
      <pc:sldChg chg="modSp">
        <pc:chgData name="Terry Kennedy" userId="KkbccKSijsCMB2Rz6qtsJgmRb8BDBg75eBlW5RE9mNw=" providerId="None" clId="Web-{6B52F6B3-1B26-4E51-870B-95F156DBDD12}" dt="2025-07-27T21:08:32.647" v="319" actId="20577"/>
        <pc:sldMkLst>
          <pc:docMk/>
          <pc:sldMk cId="1382029541" sldId="713"/>
        </pc:sldMkLst>
        <pc:spChg chg="mod">
          <ac:chgData name="Terry Kennedy" userId="KkbccKSijsCMB2Rz6qtsJgmRb8BDBg75eBlW5RE9mNw=" providerId="None" clId="Web-{6B52F6B3-1B26-4E51-870B-95F156DBDD12}" dt="2025-07-27T21:06:10.720" v="269" actId="20577"/>
          <ac:spMkLst>
            <pc:docMk/>
            <pc:sldMk cId="1382029541" sldId="713"/>
            <ac:spMk id="2" creationId="{A171927D-9832-EC8A-B3E6-9702FE66BB38}"/>
          </ac:spMkLst>
        </pc:spChg>
        <pc:spChg chg="mod">
          <ac:chgData name="Terry Kennedy" userId="KkbccKSijsCMB2Rz6qtsJgmRb8BDBg75eBlW5RE9mNw=" providerId="None" clId="Web-{6B52F6B3-1B26-4E51-870B-95F156DBDD12}" dt="2025-07-27T21:08:32.647" v="319" actId="20577"/>
          <ac:spMkLst>
            <pc:docMk/>
            <pc:sldMk cId="1382029541" sldId="713"/>
            <ac:spMk id="9" creationId="{4ADF974D-F075-16E2-3010-C2290F912050}"/>
          </ac:spMkLst>
        </pc:spChg>
      </pc:sldChg>
      <pc:sldChg chg="modNotes">
        <pc:chgData name="Terry Kennedy" userId="KkbccKSijsCMB2Rz6qtsJgmRb8BDBg75eBlW5RE9mNw=" providerId="None" clId="Web-{6B52F6B3-1B26-4E51-870B-95F156DBDD12}" dt="2025-07-27T20:54:44.664" v="255"/>
        <pc:sldMkLst>
          <pc:docMk/>
          <pc:sldMk cId="472902779" sldId="718"/>
        </pc:sldMkLst>
      </pc:sldChg>
      <pc:sldChg chg="modNotes">
        <pc:chgData name="Terry Kennedy" userId="KkbccKSijsCMB2Rz6qtsJgmRb8BDBg75eBlW5RE9mNw=" providerId="None" clId="Web-{6B52F6B3-1B26-4E51-870B-95F156DBDD12}" dt="2025-07-27T21:11:12.152" v="343"/>
        <pc:sldMkLst>
          <pc:docMk/>
          <pc:sldMk cId="958907551" sldId="728"/>
        </pc:sldMkLst>
      </pc:sldChg>
      <pc:sldChg chg="modNotes">
        <pc:chgData name="Terry Kennedy" userId="KkbccKSijsCMB2Rz6qtsJgmRb8BDBg75eBlW5RE9mNw=" providerId="None" clId="Web-{6B52F6B3-1B26-4E51-870B-95F156DBDD12}" dt="2025-07-27T21:11:31.419" v="359"/>
        <pc:sldMkLst>
          <pc:docMk/>
          <pc:sldMk cId="1663802063" sldId="729"/>
        </pc:sldMkLst>
      </pc:sldChg>
      <pc:sldChg chg="modNotes">
        <pc:chgData name="Terry Kennedy" userId="KkbccKSijsCMB2Rz6qtsJgmRb8BDBg75eBlW5RE9mNw=" providerId="None" clId="Web-{6B52F6B3-1B26-4E51-870B-95F156DBDD12}" dt="2025-07-27T21:41:29.050" v="474"/>
        <pc:sldMkLst>
          <pc:docMk/>
          <pc:sldMk cId="4208501216" sldId="730"/>
        </pc:sldMkLst>
      </pc:sldChg>
      <pc:sldChg chg="ord modNotes">
        <pc:chgData name="Terry Kennedy" userId="KkbccKSijsCMB2Rz6qtsJgmRb8BDBg75eBlW5RE9mNw=" providerId="None" clId="Web-{6B52F6B3-1B26-4E51-870B-95F156DBDD12}" dt="2025-07-27T21:24:31.139" v="449"/>
        <pc:sldMkLst>
          <pc:docMk/>
          <pc:sldMk cId="273409619" sldId="734"/>
        </pc:sldMkLst>
      </pc:sldChg>
      <pc:sldChg chg="modSp ord">
        <pc:chgData name="Terry Kennedy" userId="KkbccKSijsCMB2Rz6qtsJgmRb8BDBg75eBlW5RE9mNw=" providerId="None" clId="Web-{6B52F6B3-1B26-4E51-870B-95F156DBDD12}" dt="2025-07-27T21:30:03.104" v="461" actId="20577"/>
        <pc:sldMkLst>
          <pc:docMk/>
          <pc:sldMk cId="1652451968" sldId="737"/>
        </pc:sldMkLst>
        <pc:spChg chg="mod">
          <ac:chgData name="Terry Kennedy" userId="KkbccKSijsCMB2Rz6qtsJgmRb8BDBg75eBlW5RE9mNw=" providerId="None" clId="Web-{6B52F6B3-1B26-4E51-870B-95F156DBDD12}" dt="2025-07-27T21:30:03.104" v="461" actId="20577"/>
          <ac:spMkLst>
            <pc:docMk/>
            <pc:sldMk cId="1652451968" sldId="737"/>
            <ac:spMk id="11" creationId="{777AF1C1-868B-3B1C-CAED-89D2A66A0553}"/>
          </ac:spMkLst>
        </pc:spChg>
      </pc:sldChg>
      <pc:sldChg chg="modSp">
        <pc:chgData name="Terry Kennedy" userId="KkbccKSijsCMB2Rz6qtsJgmRb8BDBg75eBlW5RE9mNw=" providerId="None" clId="Web-{6B52F6B3-1B26-4E51-870B-95F156DBDD12}" dt="2025-07-27T21:28:52.008" v="457" actId="20577"/>
        <pc:sldMkLst>
          <pc:docMk/>
          <pc:sldMk cId="2068037033" sldId="739"/>
        </pc:sldMkLst>
        <pc:spChg chg="mod">
          <ac:chgData name="Terry Kennedy" userId="KkbccKSijsCMB2Rz6qtsJgmRb8BDBg75eBlW5RE9mNw=" providerId="None" clId="Web-{6B52F6B3-1B26-4E51-870B-95F156DBDD12}" dt="2025-07-27T21:28:52.008" v="457" actId="20577"/>
          <ac:spMkLst>
            <pc:docMk/>
            <pc:sldMk cId="2068037033" sldId="739"/>
            <ac:spMk id="11" creationId="{566852B1-FDBB-BD45-4DA0-D05D8F65AD06}"/>
          </ac:spMkLst>
        </pc:spChg>
      </pc:sldChg>
      <pc:sldChg chg="modSp">
        <pc:chgData name="Terry Kennedy" userId="KkbccKSijsCMB2Rz6qtsJgmRb8BDBg75eBlW5RE9mNw=" providerId="None" clId="Web-{6B52F6B3-1B26-4E51-870B-95F156DBDD12}" dt="2025-07-27T21:28:10.803" v="454" actId="20577"/>
        <pc:sldMkLst>
          <pc:docMk/>
          <pc:sldMk cId="2003104960" sldId="741"/>
        </pc:sldMkLst>
        <pc:spChg chg="mod">
          <ac:chgData name="Terry Kennedy" userId="KkbccKSijsCMB2Rz6qtsJgmRb8BDBg75eBlW5RE9mNw=" providerId="None" clId="Web-{6B52F6B3-1B26-4E51-870B-95F156DBDD12}" dt="2025-07-27T21:28:10.803" v="454" actId="20577"/>
          <ac:spMkLst>
            <pc:docMk/>
            <pc:sldMk cId="2003104960" sldId="741"/>
            <ac:spMk id="11" creationId="{35813ADF-949C-DFC6-8617-5E67DC6E7277}"/>
          </ac:spMkLst>
        </pc:spChg>
      </pc:sldChg>
      <pc:sldChg chg="modSp">
        <pc:chgData name="Terry Kennedy" userId="KkbccKSijsCMB2Rz6qtsJgmRb8BDBg75eBlW5RE9mNw=" providerId="None" clId="Web-{6B52F6B3-1B26-4E51-870B-95F156DBDD12}" dt="2025-07-27T20:48:31.464" v="201" actId="20577"/>
        <pc:sldMkLst>
          <pc:docMk/>
          <pc:sldMk cId="3533751724" sldId="793"/>
        </pc:sldMkLst>
        <pc:spChg chg="mod">
          <ac:chgData name="Terry Kennedy" userId="KkbccKSijsCMB2Rz6qtsJgmRb8BDBg75eBlW5RE9mNw=" providerId="None" clId="Web-{6B52F6B3-1B26-4E51-870B-95F156DBDD12}" dt="2025-07-27T20:48:31.464" v="201" actId="20577"/>
          <ac:spMkLst>
            <pc:docMk/>
            <pc:sldMk cId="3533751724" sldId="793"/>
            <ac:spMk id="15" creationId="{A8EEFD5E-D3D5-6934-0182-964C70491405}"/>
          </ac:spMkLst>
        </pc:spChg>
      </pc:sldChg>
      <pc:sldChg chg="ord">
        <pc:chgData name="Terry Kennedy" userId="KkbccKSijsCMB2Rz6qtsJgmRb8BDBg75eBlW5RE9mNw=" providerId="None" clId="Web-{6B52F6B3-1B26-4E51-870B-95F156DBDD12}" dt="2025-07-27T20:47:19.399" v="196"/>
        <pc:sldMkLst>
          <pc:docMk/>
          <pc:sldMk cId="3694284937" sldId="794"/>
        </pc:sldMkLst>
      </pc:sldChg>
      <pc:sldChg chg="modSp">
        <pc:chgData name="Terry Kennedy" userId="KkbccKSijsCMB2Rz6qtsJgmRb8BDBg75eBlW5RE9mNw=" providerId="None" clId="Web-{6B52F6B3-1B26-4E51-870B-95F156DBDD12}" dt="2025-07-27T21:35:39.678" v="464" actId="14100"/>
        <pc:sldMkLst>
          <pc:docMk/>
          <pc:sldMk cId="963538643" sldId="795"/>
        </pc:sldMkLst>
        <pc:picChg chg="mod">
          <ac:chgData name="Terry Kennedy" userId="KkbccKSijsCMB2Rz6qtsJgmRb8BDBg75eBlW5RE9mNw=" providerId="None" clId="Web-{6B52F6B3-1B26-4E51-870B-95F156DBDD12}" dt="2025-07-27T21:35:39.678" v="464" actId="14100"/>
          <ac:picMkLst>
            <pc:docMk/>
            <pc:sldMk cId="963538643" sldId="795"/>
            <ac:picMk id="7" creationId="{D62D326E-547F-C511-C3DA-68EDAD2E277A}"/>
          </ac:picMkLst>
        </pc:picChg>
      </pc:sldChg>
      <pc:sldChg chg="add replId">
        <pc:chgData name="Terry Kennedy" userId="KkbccKSijsCMB2Rz6qtsJgmRb8BDBg75eBlW5RE9mNw=" providerId="None" clId="Web-{6B52F6B3-1B26-4E51-870B-95F156DBDD12}" dt="2025-07-27T21:05:18.718" v="257"/>
        <pc:sldMkLst>
          <pc:docMk/>
          <pc:sldMk cId="3825400838" sldId="797"/>
        </pc:sldMkLst>
      </pc:sldChg>
      <pc:sldChg chg="add replId">
        <pc:chgData name="Terry Kennedy" userId="KkbccKSijsCMB2Rz6qtsJgmRb8BDBg75eBlW5RE9mNw=" providerId="None" clId="Web-{6B52F6B3-1B26-4E51-870B-95F156DBDD12}" dt="2025-07-27T21:18:31.049" v="409"/>
        <pc:sldMkLst>
          <pc:docMk/>
          <pc:sldMk cId="4131102034" sldId="798"/>
        </pc:sldMkLst>
      </pc:sldChg>
      <pc:sldChg chg="modSp add ord replId">
        <pc:chgData name="Terry Kennedy" userId="KkbccKSijsCMB2Rz6qtsJgmRb8BDBg75eBlW5RE9mNw=" providerId="None" clId="Web-{6B52F6B3-1B26-4E51-870B-95F156DBDD12}" dt="2025-07-27T21:43:57.118" v="557"/>
        <pc:sldMkLst>
          <pc:docMk/>
          <pc:sldMk cId="3905264801" sldId="799"/>
        </pc:sldMkLst>
        <pc:spChg chg="mod">
          <ac:chgData name="Terry Kennedy" userId="KkbccKSijsCMB2Rz6qtsJgmRb8BDBg75eBlW5RE9mNw=" providerId="None" clId="Web-{6B52F6B3-1B26-4E51-870B-95F156DBDD12}" dt="2025-07-27T21:42:05.317" v="483" actId="20577"/>
          <ac:spMkLst>
            <pc:docMk/>
            <pc:sldMk cId="3905264801" sldId="799"/>
            <ac:spMk id="2" creationId="{33F4E71F-3904-31DD-6D23-89A79CBE1A42}"/>
          </ac:spMkLst>
        </pc:spChg>
        <pc:spChg chg="mod">
          <ac:chgData name="Terry Kennedy" userId="KkbccKSijsCMB2Rz6qtsJgmRb8BDBg75eBlW5RE9mNw=" providerId="None" clId="Web-{6B52F6B3-1B26-4E51-870B-95F156DBDD12}" dt="2025-07-27T21:43:57.040" v="556" actId="20577"/>
          <ac:spMkLst>
            <pc:docMk/>
            <pc:sldMk cId="3905264801" sldId="799"/>
            <ac:spMk id="11" creationId="{70AB79A9-5933-B80A-419D-EDBB25CC5940}"/>
          </ac:spMkLst>
        </pc:spChg>
      </pc:sldChg>
    </pc:docChg>
  </pc:docChgLst>
  <pc:docChgLst>
    <pc:chgData name="Terry Kennedy" userId="KkbccKSijsCMB2Rz6qtsJgmRb8BDBg75eBlW5RE9mNw=" providerId="None" clId="Web-{8A8C7AF8-E5D3-404A-BA8B-7DC038BD1E3F}"/>
    <pc:docChg chg="addSld delSld modSld sldOrd">
      <pc:chgData name="Terry Kennedy" userId="KkbccKSijsCMB2Rz6qtsJgmRb8BDBg75eBlW5RE9mNw=" providerId="None" clId="Web-{8A8C7AF8-E5D3-404A-BA8B-7DC038BD1E3F}" dt="2025-07-25T15:47:43.084" v="207" actId="1076"/>
      <pc:docMkLst>
        <pc:docMk/>
      </pc:docMkLst>
      <pc:sldChg chg="modNotes">
        <pc:chgData name="Terry Kennedy" userId="KkbccKSijsCMB2Rz6qtsJgmRb8BDBg75eBlW5RE9mNw=" providerId="None" clId="Web-{8A8C7AF8-E5D3-404A-BA8B-7DC038BD1E3F}" dt="2025-07-25T13:17:28.518" v="11"/>
        <pc:sldMkLst>
          <pc:docMk/>
          <pc:sldMk cId="2832438626" sldId="256"/>
        </pc:sldMkLst>
      </pc:sldChg>
      <pc:sldChg chg="modSp modNotes">
        <pc:chgData name="Terry Kennedy" userId="KkbccKSijsCMB2Rz6qtsJgmRb8BDBg75eBlW5RE9mNw=" providerId="None" clId="Web-{8A8C7AF8-E5D3-404A-BA8B-7DC038BD1E3F}" dt="2025-07-25T15:34:25.654" v="199"/>
        <pc:sldMkLst>
          <pc:docMk/>
          <pc:sldMk cId="1429334023" sldId="315"/>
        </pc:sldMkLst>
        <pc:spChg chg="mod">
          <ac:chgData name="Terry Kennedy" userId="KkbccKSijsCMB2Rz6qtsJgmRb8BDBg75eBlW5RE9mNw=" providerId="None" clId="Web-{8A8C7AF8-E5D3-404A-BA8B-7DC038BD1E3F}" dt="2025-07-25T15:11:58.588" v="174" actId="20577"/>
          <ac:spMkLst>
            <pc:docMk/>
            <pc:sldMk cId="1429334023" sldId="315"/>
            <ac:spMk id="5" creationId="{18C0CE11-3420-D56C-3828-840DEC39A2CB}"/>
          </ac:spMkLst>
        </pc:spChg>
      </pc:sldChg>
      <pc:sldChg chg="modSp">
        <pc:chgData name="Terry Kennedy" userId="KkbccKSijsCMB2Rz6qtsJgmRb8BDBg75eBlW5RE9mNw=" providerId="None" clId="Web-{8A8C7AF8-E5D3-404A-BA8B-7DC038BD1E3F}" dt="2025-07-25T13:26:09.190" v="54" actId="20577"/>
        <pc:sldMkLst>
          <pc:docMk/>
          <pc:sldMk cId="965421470" sldId="317"/>
        </pc:sldMkLst>
        <pc:spChg chg="mod">
          <ac:chgData name="Terry Kennedy" userId="KkbccKSijsCMB2Rz6qtsJgmRb8BDBg75eBlW5RE9mNw=" providerId="None" clId="Web-{8A8C7AF8-E5D3-404A-BA8B-7DC038BD1E3F}" dt="2025-07-25T13:26:09.190" v="54" actId="20577"/>
          <ac:spMkLst>
            <pc:docMk/>
            <pc:sldMk cId="965421470" sldId="317"/>
            <ac:spMk id="2" creationId="{561D3167-4A0E-B075-A5A2-3CC81E83F2C1}"/>
          </ac:spMkLst>
        </pc:spChg>
        <pc:spChg chg="mod">
          <ac:chgData name="Terry Kennedy" userId="KkbccKSijsCMB2Rz6qtsJgmRb8BDBg75eBlW5RE9mNw=" providerId="None" clId="Web-{8A8C7AF8-E5D3-404A-BA8B-7DC038BD1E3F}" dt="2025-07-25T13:25:59.377" v="50" actId="20577"/>
          <ac:spMkLst>
            <pc:docMk/>
            <pc:sldMk cId="965421470" sldId="317"/>
            <ac:spMk id="11" creationId="{D3FFF40E-20AF-C711-F2BF-6B26074C8A55}"/>
          </ac:spMkLst>
        </pc:spChg>
      </pc:sldChg>
      <pc:sldChg chg="modSp">
        <pc:chgData name="Terry Kennedy" userId="KkbccKSijsCMB2Rz6qtsJgmRb8BDBg75eBlW5RE9mNw=" providerId="None" clId="Web-{8A8C7AF8-E5D3-404A-BA8B-7DC038BD1E3F}" dt="2025-07-25T13:21:38.252" v="32" actId="20577"/>
        <pc:sldMkLst>
          <pc:docMk/>
          <pc:sldMk cId="3357003408" sldId="334"/>
        </pc:sldMkLst>
        <pc:spChg chg="mod">
          <ac:chgData name="Terry Kennedy" userId="KkbccKSijsCMB2Rz6qtsJgmRb8BDBg75eBlW5RE9mNw=" providerId="None" clId="Web-{8A8C7AF8-E5D3-404A-BA8B-7DC038BD1E3F}" dt="2025-07-25T13:21:38.252" v="32" actId="20577"/>
          <ac:spMkLst>
            <pc:docMk/>
            <pc:sldMk cId="3357003408" sldId="334"/>
            <ac:spMk id="3" creationId="{4D239D22-8A26-27D1-E595-4574F8FB4C1A}"/>
          </ac:spMkLst>
        </pc:spChg>
      </pc:sldChg>
      <pc:sldChg chg="modSp">
        <pc:chgData name="Terry Kennedy" userId="KkbccKSijsCMB2Rz6qtsJgmRb8BDBg75eBlW5RE9mNw=" providerId="None" clId="Web-{8A8C7AF8-E5D3-404A-BA8B-7DC038BD1E3F}" dt="2025-07-25T13:20:40.705" v="23" actId="20577"/>
        <pc:sldMkLst>
          <pc:docMk/>
          <pc:sldMk cId="2233928433" sldId="725"/>
        </pc:sldMkLst>
        <pc:spChg chg="mod">
          <ac:chgData name="Terry Kennedy" userId="KkbccKSijsCMB2Rz6qtsJgmRb8BDBg75eBlW5RE9mNw=" providerId="None" clId="Web-{8A8C7AF8-E5D3-404A-BA8B-7DC038BD1E3F}" dt="2025-07-25T13:20:40.705" v="23" actId="20577"/>
          <ac:spMkLst>
            <pc:docMk/>
            <pc:sldMk cId="2233928433" sldId="725"/>
            <ac:spMk id="11" creationId="{EFE4D831-F317-AE86-D1E3-912A07E94B5F}"/>
          </ac:spMkLst>
        </pc:spChg>
      </pc:sldChg>
      <pc:sldChg chg="modSp modNotes">
        <pc:chgData name="Terry Kennedy" userId="KkbccKSijsCMB2Rz6qtsJgmRb8BDBg75eBlW5RE9mNw=" providerId="None" clId="Web-{8A8C7AF8-E5D3-404A-BA8B-7DC038BD1E3F}" dt="2025-07-25T14:33:31.388" v="151" actId="20577"/>
        <pc:sldMkLst>
          <pc:docMk/>
          <pc:sldMk cId="1666975294" sldId="735"/>
        </pc:sldMkLst>
        <pc:spChg chg="mod">
          <ac:chgData name="Terry Kennedy" userId="KkbccKSijsCMB2Rz6qtsJgmRb8BDBg75eBlW5RE9mNw=" providerId="None" clId="Web-{8A8C7AF8-E5D3-404A-BA8B-7DC038BD1E3F}" dt="2025-07-25T14:33:31.388" v="151" actId="20577"/>
          <ac:spMkLst>
            <pc:docMk/>
            <pc:sldMk cId="1666975294" sldId="735"/>
            <ac:spMk id="11" creationId="{3DE4CFD5-61BD-41A2-6B81-D25AFDBBD8B0}"/>
          </ac:spMkLst>
        </pc:spChg>
      </pc:sldChg>
      <pc:sldChg chg="modSp add ord replId">
        <pc:chgData name="Terry Kennedy" userId="KkbccKSijsCMB2Rz6qtsJgmRb8BDBg75eBlW5RE9mNw=" providerId="None" clId="Web-{8A8C7AF8-E5D3-404A-BA8B-7DC038BD1E3F}" dt="2025-07-25T14:01:13.601" v="116" actId="20577"/>
        <pc:sldMkLst>
          <pc:docMk/>
          <pc:sldMk cId="3533751724" sldId="793"/>
        </pc:sldMkLst>
        <pc:spChg chg="mod">
          <ac:chgData name="Terry Kennedy" userId="KkbccKSijsCMB2Rz6qtsJgmRb8BDBg75eBlW5RE9mNw=" providerId="None" clId="Web-{8A8C7AF8-E5D3-404A-BA8B-7DC038BD1E3F}" dt="2025-07-25T13:59:53.569" v="73" actId="20577"/>
          <ac:spMkLst>
            <pc:docMk/>
            <pc:sldMk cId="3533751724" sldId="793"/>
            <ac:spMk id="2" creationId="{AB631C1A-D86F-6639-B7A5-7BE913B0C538}"/>
          </ac:spMkLst>
        </pc:spChg>
        <pc:spChg chg="mod">
          <ac:chgData name="Terry Kennedy" userId="KkbccKSijsCMB2Rz6qtsJgmRb8BDBg75eBlW5RE9mNw=" providerId="None" clId="Web-{8A8C7AF8-E5D3-404A-BA8B-7DC038BD1E3F}" dt="2025-07-25T14:01:13.601" v="116" actId="20577"/>
          <ac:spMkLst>
            <pc:docMk/>
            <pc:sldMk cId="3533751724" sldId="793"/>
            <ac:spMk id="15" creationId="{A8EEFD5E-D3D5-6934-0182-964C70491405}"/>
          </ac:spMkLst>
        </pc:spChg>
      </pc:sldChg>
      <pc:sldChg chg="add del replId">
        <pc:chgData name="Terry Kennedy" userId="KkbccKSijsCMB2Rz6qtsJgmRb8BDBg75eBlW5RE9mNw=" providerId="None" clId="Web-{8A8C7AF8-E5D3-404A-BA8B-7DC038BD1E3F}" dt="2025-07-25T13:26:10.268" v="55"/>
        <pc:sldMkLst>
          <pc:docMk/>
          <pc:sldMk cId="4105591742" sldId="793"/>
        </pc:sldMkLst>
      </pc:sldChg>
      <pc:sldChg chg="addSp delSp modSp add replId">
        <pc:chgData name="Terry Kennedy" userId="KkbccKSijsCMB2Rz6qtsJgmRb8BDBg75eBlW5RE9mNw=" providerId="None" clId="Web-{8A8C7AF8-E5D3-404A-BA8B-7DC038BD1E3F}" dt="2025-07-25T15:47:43.084" v="207" actId="1076"/>
        <pc:sldMkLst>
          <pc:docMk/>
          <pc:sldMk cId="3694284937" sldId="794"/>
        </pc:sldMkLst>
        <pc:spChg chg="mod">
          <ac:chgData name="Terry Kennedy" userId="KkbccKSijsCMB2Rz6qtsJgmRb8BDBg75eBlW5RE9mNw=" providerId="None" clId="Web-{8A8C7AF8-E5D3-404A-BA8B-7DC038BD1E3F}" dt="2025-07-25T15:47:36.334" v="206" actId="20577"/>
          <ac:spMkLst>
            <pc:docMk/>
            <pc:sldMk cId="3694284937" sldId="794"/>
            <ac:spMk id="2" creationId="{BAC44B22-FE3B-0FBB-75D4-6644D1EABA20}"/>
          </ac:spMkLst>
        </pc:spChg>
        <pc:picChg chg="add mod ord">
          <ac:chgData name="Terry Kennedy" userId="KkbccKSijsCMB2Rz6qtsJgmRb8BDBg75eBlW5RE9mNw=" providerId="None" clId="Web-{8A8C7AF8-E5D3-404A-BA8B-7DC038BD1E3F}" dt="2025-07-25T15:47:43.084" v="207" actId="1076"/>
          <ac:picMkLst>
            <pc:docMk/>
            <pc:sldMk cId="3694284937" sldId="794"/>
            <ac:picMk id="3" creationId="{3E83F4FE-2F9B-6E2E-FE34-175DE7917430}"/>
          </ac:picMkLst>
        </pc:picChg>
      </pc:sldChg>
    </pc:docChg>
  </pc:docChgLst>
  <pc:docChgLst>
    <pc:chgData name="Terry Kennedy" userId="KkbccKSijsCMB2Rz6qtsJgmRb8BDBg75eBlW5RE9mNw=" providerId="None" clId="Web-{D0BA7F59-A523-448E-A5FC-72C7BB4A151E}"/>
    <pc:docChg chg="delSld modSld sldOrd">
      <pc:chgData name="Terry Kennedy" userId="KkbccKSijsCMB2Rz6qtsJgmRb8BDBg75eBlW5RE9mNw=" providerId="None" clId="Web-{D0BA7F59-A523-448E-A5FC-72C7BB4A151E}" dt="2025-07-27T22:43:22.095" v="118"/>
      <pc:docMkLst>
        <pc:docMk/>
      </pc:docMkLst>
      <pc:sldChg chg="ord modNotes">
        <pc:chgData name="Terry Kennedy" userId="KkbccKSijsCMB2Rz6qtsJgmRb8BDBg75eBlW5RE9mNw=" providerId="None" clId="Web-{D0BA7F59-A523-448E-A5FC-72C7BB4A151E}" dt="2025-07-27T22:43:22.095" v="118"/>
        <pc:sldMkLst>
          <pc:docMk/>
          <pc:sldMk cId="0" sldId="293"/>
        </pc:sldMkLst>
      </pc:sldChg>
      <pc:sldChg chg="modNotes">
        <pc:chgData name="Terry Kennedy" userId="KkbccKSijsCMB2Rz6qtsJgmRb8BDBg75eBlW5RE9mNw=" providerId="None" clId="Web-{D0BA7F59-A523-448E-A5FC-72C7BB4A151E}" dt="2025-07-27T22:26:49.566" v="61"/>
        <pc:sldMkLst>
          <pc:docMk/>
          <pc:sldMk cId="463638946" sldId="328"/>
        </pc:sldMkLst>
      </pc:sldChg>
      <pc:sldChg chg="del">
        <pc:chgData name="Terry Kennedy" userId="KkbccKSijsCMB2Rz6qtsJgmRb8BDBg75eBlW5RE9mNw=" providerId="None" clId="Web-{D0BA7F59-A523-448E-A5FC-72C7BB4A151E}" dt="2025-07-27T22:24:42.076" v="1"/>
        <pc:sldMkLst>
          <pc:docMk/>
          <pc:sldMk cId="2343347408" sldId="331"/>
        </pc:sldMkLst>
      </pc:sldChg>
      <pc:sldChg chg="del">
        <pc:chgData name="Terry Kennedy" userId="KkbccKSijsCMB2Rz6qtsJgmRb8BDBg75eBlW5RE9mNw=" providerId="None" clId="Web-{D0BA7F59-A523-448E-A5FC-72C7BB4A151E}" dt="2025-07-27T22:24:35.247" v="0"/>
        <pc:sldMkLst>
          <pc:docMk/>
          <pc:sldMk cId="3293223160" sldId="332"/>
        </pc:sldMkLst>
      </pc:sldChg>
      <pc:sldChg chg="modSp">
        <pc:chgData name="Terry Kennedy" userId="KkbccKSijsCMB2Rz6qtsJgmRb8BDBg75eBlW5RE9mNw=" providerId="None" clId="Web-{D0BA7F59-A523-448E-A5FC-72C7BB4A151E}" dt="2025-07-27T22:25:19.687" v="5" actId="20577"/>
        <pc:sldMkLst>
          <pc:docMk/>
          <pc:sldMk cId="4208501216" sldId="730"/>
        </pc:sldMkLst>
        <pc:spChg chg="mod">
          <ac:chgData name="Terry Kennedy" userId="KkbccKSijsCMB2Rz6qtsJgmRb8BDBg75eBlW5RE9mNw=" providerId="None" clId="Web-{D0BA7F59-A523-448E-A5FC-72C7BB4A151E}" dt="2025-07-27T22:25:19.687" v="5" actId="20577"/>
          <ac:spMkLst>
            <pc:docMk/>
            <pc:sldMk cId="4208501216" sldId="730"/>
            <ac:spMk id="2" creationId="{F64DA16F-9CC8-0B59-9A4F-A1B0C302F88B}"/>
          </ac:spMkLst>
        </pc:spChg>
      </pc:sldChg>
    </pc:docChg>
  </pc:docChgLst>
  <pc:docChgLst>
    <pc:chgData name="Terry Kennedy" userId="KkbccKSijsCMB2Rz6qtsJgmRb8BDBg75eBlW5RE9mNw=" providerId="None" clId="Web-{DDCF14AF-534C-4F39-AF4D-34611041A613}"/>
    <pc:docChg chg="addSld modSld sldOrd">
      <pc:chgData name="Terry Kennedy" userId="KkbccKSijsCMB2Rz6qtsJgmRb8BDBg75eBlW5RE9mNw=" providerId="None" clId="Web-{DDCF14AF-534C-4F39-AF4D-34611041A613}" dt="2025-07-26T15:26:27.506" v="132"/>
      <pc:docMkLst>
        <pc:docMk/>
      </pc:docMkLst>
      <pc:sldChg chg="modSp">
        <pc:chgData name="Terry Kennedy" userId="KkbccKSijsCMB2Rz6qtsJgmRb8BDBg75eBlW5RE9mNw=" providerId="None" clId="Web-{DDCF14AF-534C-4F39-AF4D-34611041A613}" dt="2025-07-26T15:05:29.256" v="21" actId="20577"/>
        <pc:sldMkLst>
          <pc:docMk/>
          <pc:sldMk cId="3447978226" sldId="726"/>
        </pc:sldMkLst>
        <pc:spChg chg="mod">
          <ac:chgData name="Terry Kennedy" userId="KkbccKSijsCMB2Rz6qtsJgmRb8BDBg75eBlW5RE9mNw=" providerId="None" clId="Web-{DDCF14AF-534C-4F39-AF4D-34611041A613}" dt="2025-07-26T15:05:29.256" v="21" actId="20577"/>
          <ac:spMkLst>
            <pc:docMk/>
            <pc:sldMk cId="3447978226" sldId="726"/>
            <ac:spMk id="11" creationId="{29A1D1B6-8582-60DB-7997-E4C4DF236563}"/>
          </ac:spMkLst>
        </pc:spChg>
      </pc:sldChg>
      <pc:sldChg chg="modSp modNotes">
        <pc:chgData name="Terry Kennedy" userId="KkbccKSijsCMB2Rz6qtsJgmRb8BDBg75eBlW5RE9mNw=" providerId="None" clId="Web-{DDCF14AF-534C-4F39-AF4D-34611041A613}" dt="2025-07-26T15:26:27.506" v="132"/>
        <pc:sldMkLst>
          <pc:docMk/>
          <pc:sldMk cId="1666975294" sldId="735"/>
        </pc:sldMkLst>
        <pc:spChg chg="mod">
          <ac:chgData name="Terry Kennedy" userId="KkbccKSijsCMB2Rz6qtsJgmRb8BDBg75eBlW5RE9mNw=" providerId="None" clId="Web-{DDCF14AF-534C-4F39-AF4D-34611041A613}" dt="2025-07-26T15:25:30.644" v="107" actId="20577"/>
          <ac:spMkLst>
            <pc:docMk/>
            <pc:sldMk cId="1666975294" sldId="735"/>
            <ac:spMk id="11" creationId="{3DE4CFD5-61BD-41A2-6B81-D25AFDBBD8B0}"/>
          </ac:spMkLst>
        </pc:spChg>
      </pc:sldChg>
      <pc:sldChg chg="addSp delSp modSp add ord replId">
        <pc:chgData name="Terry Kennedy" userId="KkbccKSijsCMB2Rz6qtsJgmRb8BDBg75eBlW5RE9mNw=" providerId="None" clId="Web-{DDCF14AF-534C-4F39-AF4D-34611041A613}" dt="2025-07-26T15:03:33.297" v="19"/>
        <pc:sldMkLst>
          <pc:docMk/>
          <pc:sldMk cId="963538643" sldId="795"/>
        </pc:sldMkLst>
        <pc:spChg chg="mod">
          <ac:chgData name="Terry Kennedy" userId="KkbccKSijsCMB2Rz6qtsJgmRb8BDBg75eBlW5RE9mNw=" providerId="None" clId="Web-{DDCF14AF-534C-4F39-AF4D-34611041A613}" dt="2025-07-26T15:03:07.358" v="18" actId="20577"/>
          <ac:spMkLst>
            <pc:docMk/>
            <pc:sldMk cId="963538643" sldId="795"/>
            <ac:spMk id="2" creationId="{FFB38B34-3DDC-CD99-CEDC-133BC9617F79}"/>
          </ac:spMkLst>
        </pc:spChg>
        <pc:spChg chg="del mod">
          <ac:chgData name="Terry Kennedy" userId="KkbccKSijsCMB2Rz6qtsJgmRb8BDBg75eBlW5RE9mNw=" providerId="None" clId="Web-{DDCF14AF-534C-4F39-AF4D-34611041A613}" dt="2025-07-26T15:02:41.185" v="3"/>
          <ac:spMkLst>
            <pc:docMk/>
            <pc:sldMk cId="963538643" sldId="795"/>
            <ac:spMk id="3" creationId="{262E2304-5229-D49C-4F26-931270518C9C}"/>
          </ac:spMkLst>
        </pc:spChg>
        <pc:picChg chg="add mod ord">
          <ac:chgData name="Terry Kennedy" userId="KkbccKSijsCMB2Rz6qtsJgmRb8BDBg75eBlW5RE9mNw=" providerId="None" clId="Web-{DDCF14AF-534C-4F39-AF4D-34611041A613}" dt="2025-07-26T15:02:41.185" v="3"/>
          <ac:picMkLst>
            <pc:docMk/>
            <pc:sldMk cId="963538643" sldId="795"/>
            <ac:picMk id="7" creationId="{D62D326E-547F-C511-C3DA-68EDAD2E277A}"/>
          </ac:picMkLst>
        </pc:picChg>
      </pc:sldChg>
      <pc:sldChg chg="addSp delSp modSp add replId">
        <pc:chgData name="Terry Kennedy" userId="KkbccKSijsCMB2Rz6qtsJgmRb8BDBg75eBlW5RE9mNw=" providerId="None" clId="Web-{DDCF14AF-534C-4F39-AF4D-34611041A613}" dt="2025-07-26T15:23:24.138" v="56" actId="20577"/>
        <pc:sldMkLst>
          <pc:docMk/>
          <pc:sldMk cId="750834570" sldId="796"/>
        </pc:sldMkLst>
        <pc:spChg chg="mod">
          <ac:chgData name="Terry Kennedy" userId="KkbccKSijsCMB2Rz6qtsJgmRb8BDBg75eBlW5RE9mNw=" providerId="None" clId="Web-{DDCF14AF-534C-4F39-AF4D-34611041A613}" dt="2025-07-26T15:23:24.138" v="56" actId="20577"/>
          <ac:spMkLst>
            <pc:docMk/>
            <pc:sldMk cId="750834570" sldId="796"/>
            <ac:spMk id="3" creationId="{5CCC91C9-78F5-43D5-FB6E-95D8311565C0}"/>
          </ac:spMkLst>
        </pc:spChg>
        <pc:spChg chg="del mod">
          <ac:chgData name="Terry Kennedy" userId="KkbccKSijsCMB2Rz6qtsJgmRb8BDBg75eBlW5RE9mNw=" providerId="None" clId="Web-{DDCF14AF-534C-4F39-AF4D-34611041A613}" dt="2025-07-26T15:20:05.267" v="24"/>
          <ac:spMkLst>
            <pc:docMk/>
            <pc:sldMk cId="750834570" sldId="796"/>
            <ac:spMk id="7" creationId="{E3500FE7-3AF5-36E9-D462-9558840E4CFB}"/>
          </ac:spMkLst>
        </pc:spChg>
        <pc:picChg chg="add mod ord">
          <ac:chgData name="Terry Kennedy" userId="KkbccKSijsCMB2Rz6qtsJgmRb8BDBg75eBlW5RE9mNw=" providerId="None" clId="Web-{DDCF14AF-534C-4F39-AF4D-34611041A613}" dt="2025-07-26T15:20:35.425" v="28" actId="14100"/>
          <ac:picMkLst>
            <pc:docMk/>
            <pc:sldMk cId="750834570" sldId="796"/>
            <ac:picMk id="2" creationId="{58182275-215E-C808-EF89-503203B8EE56}"/>
          </ac:picMkLst>
        </pc:picChg>
      </pc:sldChg>
    </pc:docChg>
  </pc:docChgLst>
  <pc:docChgLst>
    <pc:chgData name="Terry Kennedy" userId="KkbccKSijsCMB2Rz6qtsJgmRb8BDBg75eBlW5RE9mNw=" providerId="None" clId="Web-{57C03523-2CD2-47A9-A23C-78819927CADB}"/>
    <pc:docChg chg="addSld delSld modSld sldOrd">
      <pc:chgData name="Terry Kennedy" userId="KkbccKSijsCMB2Rz6qtsJgmRb8BDBg75eBlW5RE9mNw=" providerId="None" clId="Web-{57C03523-2CD2-47A9-A23C-78819927CADB}" dt="2025-07-21T20:15:23.311" v="1352" actId="20577"/>
      <pc:docMkLst>
        <pc:docMk/>
      </pc:docMkLst>
      <pc:sldChg chg="ord">
        <pc:chgData name="Terry Kennedy" userId="KkbccKSijsCMB2Rz6qtsJgmRb8BDBg75eBlW5RE9mNw=" providerId="None" clId="Web-{57C03523-2CD2-47A9-A23C-78819927CADB}" dt="2025-07-21T18:26:20.652" v="634"/>
        <pc:sldMkLst>
          <pc:docMk/>
          <pc:sldMk cId="3180017559" sldId="278"/>
        </pc:sldMkLst>
      </pc:sldChg>
      <pc:sldChg chg="ord">
        <pc:chgData name="Terry Kennedy" userId="KkbccKSijsCMB2Rz6qtsJgmRb8BDBg75eBlW5RE9mNw=" providerId="None" clId="Web-{57C03523-2CD2-47A9-A23C-78819927CADB}" dt="2025-07-21T18:26:20.636" v="631"/>
        <pc:sldMkLst>
          <pc:docMk/>
          <pc:sldMk cId="3269139481" sldId="279"/>
        </pc:sldMkLst>
      </pc:sldChg>
      <pc:sldChg chg="ord modNotes">
        <pc:chgData name="Terry Kennedy" userId="KkbccKSijsCMB2Rz6qtsJgmRb8BDBg75eBlW5RE9mNw=" providerId="None" clId="Web-{57C03523-2CD2-47A9-A23C-78819927CADB}" dt="2025-07-21T18:57:57.345" v="834"/>
        <pc:sldMkLst>
          <pc:docMk/>
          <pc:sldMk cId="2645557792" sldId="280"/>
        </pc:sldMkLst>
      </pc:sldChg>
      <pc:sldChg chg="ord">
        <pc:chgData name="Terry Kennedy" userId="KkbccKSijsCMB2Rz6qtsJgmRb8BDBg75eBlW5RE9mNw=" providerId="None" clId="Web-{57C03523-2CD2-47A9-A23C-78819927CADB}" dt="2025-07-21T18:26:20.621" v="619"/>
        <pc:sldMkLst>
          <pc:docMk/>
          <pc:sldMk cId="3599543035" sldId="283"/>
        </pc:sldMkLst>
      </pc:sldChg>
      <pc:sldChg chg="ord modNotes">
        <pc:chgData name="Terry Kennedy" userId="KkbccKSijsCMB2Rz6qtsJgmRb8BDBg75eBlW5RE9mNw=" providerId="None" clId="Web-{57C03523-2CD2-47A9-A23C-78819927CADB}" dt="2025-07-21T18:49:46.218" v="741"/>
        <pc:sldMkLst>
          <pc:docMk/>
          <pc:sldMk cId="577285681" sldId="284"/>
        </pc:sldMkLst>
      </pc:sldChg>
      <pc:sldChg chg="ord modNotes">
        <pc:chgData name="Terry Kennedy" userId="KkbccKSijsCMB2Rz6qtsJgmRb8BDBg75eBlW5RE9mNw=" providerId="None" clId="Web-{57C03523-2CD2-47A9-A23C-78819927CADB}" dt="2025-07-21T18:53:34.219" v="766"/>
        <pc:sldMkLst>
          <pc:docMk/>
          <pc:sldMk cId="148967582" sldId="295"/>
        </pc:sldMkLst>
      </pc:sldChg>
      <pc:sldChg chg="ord modNotes">
        <pc:chgData name="Terry Kennedy" userId="KkbccKSijsCMB2Rz6qtsJgmRb8BDBg75eBlW5RE9mNw=" providerId="None" clId="Web-{57C03523-2CD2-47A9-A23C-78819927CADB}" dt="2025-07-21T19:00:19.189" v="884"/>
        <pc:sldMkLst>
          <pc:docMk/>
          <pc:sldMk cId="406041448" sldId="296"/>
        </pc:sldMkLst>
      </pc:sldChg>
      <pc:sldChg chg="ord">
        <pc:chgData name="Terry Kennedy" userId="KkbccKSijsCMB2Rz6qtsJgmRb8BDBg75eBlW5RE9mNw=" providerId="None" clId="Web-{57C03523-2CD2-47A9-A23C-78819927CADB}" dt="2025-07-21T18:26:20.605" v="609"/>
        <pc:sldMkLst>
          <pc:docMk/>
          <pc:sldMk cId="3186709990" sldId="300"/>
        </pc:sldMkLst>
      </pc:sldChg>
      <pc:sldChg chg="ord">
        <pc:chgData name="Terry Kennedy" userId="KkbccKSijsCMB2Rz6qtsJgmRb8BDBg75eBlW5RE9mNw=" providerId="None" clId="Web-{57C03523-2CD2-47A9-A23C-78819927CADB}" dt="2025-07-21T18:26:20.605" v="612"/>
        <pc:sldMkLst>
          <pc:docMk/>
          <pc:sldMk cId="1994579875" sldId="302"/>
        </pc:sldMkLst>
      </pc:sldChg>
      <pc:sldChg chg="del">
        <pc:chgData name="Terry Kennedy" userId="KkbccKSijsCMB2Rz6qtsJgmRb8BDBg75eBlW5RE9mNw=" providerId="None" clId="Web-{57C03523-2CD2-47A9-A23C-78819927CADB}" dt="2025-07-21T17:46:33.411" v="338"/>
        <pc:sldMkLst>
          <pc:docMk/>
          <pc:sldMk cId="2343294714" sldId="305"/>
        </pc:sldMkLst>
      </pc:sldChg>
      <pc:sldChg chg="del">
        <pc:chgData name="Terry Kennedy" userId="KkbccKSijsCMB2Rz6qtsJgmRb8BDBg75eBlW5RE9mNw=" providerId="None" clId="Web-{57C03523-2CD2-47A9-A23C-78819927CADB}" dt="2025-07-21T18:10:39.055" v="562"/>
        <pc:sldMkLst>
          <pc:docMk/>
          <pc:sldMk cId="3689343909" sldId="306"/>
        </pc:sldMkLst>
      </pc:sldChg>
      <pc:sldChg chg="del">
        <pc:chgData name="Terry Kennedy" userId="KkbccKSijsCMB2Rz6qtsJgmRb8BDBg75eBlW5RE9mNw=" providerId="None" clId="Web-{57C03523-2CD2-47A9-A23C-78819927CADB}" dt="2025-07-21T17:47:04.723" v="340"/>
        <pc:sldMkLst>
          <pc:docMk/>
          <pc:sldMk cId="675269957" sldId="311"/>
        </pc:sldMkLst>
      </pc:sldChg>
      <pc:sldChg chg="del">
        <pc:chgData name="Terry Kennedy" userId="KkbccKSijsCMB2Rz6qtsJgmRb8BDBg75eBlW5RE9mNw=" providerId="None" clId="Web-{57C03523-2CD2-47A9-A23C-78819927CADB}" dt="2025-07-21T17:47:04.739" v="341"/>
        <pc:sldMkLst>
          <pc:docMk/>
          <pc:sldMk cId="3865644958" sldId="312"/>
        </pc:sldMkLst>
      </pc:sldChg>
      <pc:sldChg chg="modSp">
        <pc:chgData name="Terry Kennedy" userId="KkbccKSijsCMB2Rz6qtsJgmRb8BDBg75eBlW5RE9mNw=" providerId="None" clId="Web-{57C03523-2CD2-47A9-A23C-78819927CADB}" dt="2025-07-21T17:00:59.153" v="15" actId="20577"/>
        <pc:sldMkLst>
          <pc:docMk/>
          <pc:sldMk cId="3890448325" sldId="313"/>
        </pc:sldMkLst>
        <pc:spChg chg="mod">
          <ac:chgData name="Terry Kennedy" userId="KkbccKSijsCMB2Rz6qtsJgmRb8BDBg75eBlW5RE9mNw=" providerId="None" clId="Web-{57C03523-2CD2-47A9-A23C-78819927CADB}" dt="2025-07-21T17:00:59.153" v="15" actId="20577"/>
          <ac:spMkLst>
            <pc:docMk/>
            <pc:sldMk cId="3890448325" sldId="313"/>
            <ac:spMk id="9" creationId="{43C9B8B8-CE00-7474-0812-FD947F4BBAED}"/>
          </ac:spMkLst>
        </pc:spChg>
      </pc:sldChg>
      <pc:sldChg chg="del">
        <pc:chgData name="Terry Kennedy" userId="KkbccKSijsCMB2Rz6qtsJgmRb8BDBg75eBlW5RE9mNw=" providerId="None" clId="Web-{57C03523-2CD2-47A9-A23C-78819927CADB}" dt="2025-07-21T17:50:07.911" v="349"/>
        <pc:sldMkLst>
          <pc:docMk/>
          <pc:sldMk cId="3167910805" sldId="314"/>
        </pc:sldMkLst>
      </pc:sldChg>
      <pc:sldChg chg="modSp">
        <pc:chgData name="Terry Kennedy" userId="KkbccKSijsCMB2Rz6qtsJgmRb8BDBg75eBlW5RE9mNw=" providerId="None" clId="Web-{57C03523-2CD2-47A9-A23C-78819927CADB}" dt="2025-07-21T18:38:15.623" v="677" actId="20577"/>
        <pc:sldMkLst>
          <pc:docMk/>
          <pc:sldMk cId="1429334023" sldId="315"/>
        </pc:sldMkLst>
        <pc:spChg chg="mod">
          <ac:chgData name="Terry Kennedy" userId="KkbccKSijsCMB2Rz6qtsJgmRb8BDBg75eBlW5RE9mNw=" providerId="None" clId="Web-{57C03523-2CD2-47A9-A23C-78819927CADB}" dt="2025-07-21T18:38:15.623" v="677" actId="20577"/>
          <ac:spMkLst>
            <pc:docMk/>
            <pc:sldMk cId="1429334023" sldId="315"/>
            <ac:spMk id="5" creationId="{18C0CE11-3420-D56C-3828-840DEC39A2CB}"/>
          </ac:spMkLst>
        </pc:spChg>
      </pc:sldChg>
      <pc:sldChg chg="modSp modNotes">
        <pc:chgData name="Terry Kennedy" userId="KkbccKSijsCMB2Rz6qtsJgmRb8BDBg75eBlW5RE9mNw=" providerId="None" clId="Web-{57C03523-2CD2-47A9-A23C-78819927CADB}" dt="2025-07-21T19:03:54.612" v="912" actId="14100"/>
        <pc:sldMkLst>
          <pc:docMk/>
          <pc:sldMk cId="965421470" sldId="317"/>
        </pc:sldMkLst>
        <pc:spChg chg="mod">
          <ac:chgData name="Terry Kennedy" userId="KkbccKSijsCMB2Rz6qtsJgmRb8BDBg75eBlW5RE9mNw=" providerId="None" clId="Web-{57C03523-2CD2-47A9-A23C-78819927CADB}" dt="2025-07-21T19:03:54.612" v="912" actId="14100"/>
          <ac:spMkLst>
            <pc:docMk/>
            <pc:sldMk cId="965421470" sldId="317"/>
            <ac:spMk id="11" creationId="{D3FFF40E-20AF-C711-F2BF-6B26074C8A55}"/>
          </ac:spMkLst>
        </pc:spChg>
      </pc:sldChg>
      <pc:sldChg chg="del">
        <pc:chgData name="Terry Kennedy" userId="KkbccKSijsCMB2Rz6qtsJgmRb8BDBg75eBlW5RE9mNw=" providerId="None" clId="Web-{57C03523-2CD2-47A9-A23C-78819927CADB}" dt="2025-07-21T17:46:54.879" v="339"/>
        <pc:sldMkLst>
          <pc:docMk/>
          <pc:sldMk cId="3967188673" sldId="318"/>
        </pc:sldMkLst>
      </pc:sldChg>
      <pc:sldChg chg="del">
        <pc:chgData name="Terry Kennedy" userId="KkbccKSijsCMB2Rz6qtsJgmRb8BDBg75eBlW5RE9mNw=" providerId="None" clId="Web-{57C03523-2CD2-47A9-A23C-78819927CADB}" dt="2025-07-21T18:17:00.697" v="564"/>
        <pc:sldMkLst>
          <pc:docMk/>
          <pc:sldMk cId="3776385023" sldId="319"/>
        </pc:sldMkLst>
      </pc:sldChg>
      <pc:sldChg chg="del">
        <pc:chgData name="Terry Kennedy" userId="KkbccKSijsCMB2Rz6qtsJgmRb8BDBg75eBlW5RE9mNw=" providerId="None" clId="Web-{57C03523-2CD2-47A9-A23C-78819927CADB}" dt="2025-07-21T18:17:08.947" v="568"/>
        <pc:sldMkLst>
          <pc:docMk/>
          <pc:sldMk cId="3280868173" sldId="321"/>
        </pc:sldMkLst>
      </pc:sldChg>
      <pc:sldChg chg="ord">
        <pc:chgData name="Terry Kennedy" userId="KkbccKSijsCMB2Rz6qtsJgmRb8BDBg75eBlW5RE9mNw=" providerId="None" clId="Web-{57C03523-2CD2-47A9-A23C-78819927CADB}" dt="2025-07-21T18:34:57.732" v="665"/>
        <pc:sldMkLst>
          <pc:docMk/>
          <pc:sldMk cId="1290221016" sldId="323"/>
        </pc:sldMkLst>
      </pc:sldChg>
      <pc:sldChg chg="del">
        <pc:chgData name="Terry Kennedy" userId="KkbccKSijsCMB2Rz6qtsJgmRb8BDBg75eBlW5RE9mNw=" providerId="None" clId="Web-{57C03523-2CD2-47A9-A23C-78819927CADB}" dt="2025-07-21T18:36:49.794" v="668"/>
        <pc:sldMkLst>
          <pc:docMk/>
          <pc:sldMk cId="4090455058" sldId="325"/>
        </pc:sldMkLst>
      </pc:sldChg>
      <pc:sldChg chg="del">
        <pc:chgData name="Terry Kennedy" userId="KkbccKSijsCMB2Rz6qtsJgmRb8BDBg75eBlW5RE9mNw=" providerId="None" clId="Web-{57C03523-2CD2-47A9-A23C-78819927CADB}" dt="2025-07-21T18:17:04.682" v="566"/>
        <pc:sldMkLst>
          <pc:docMk/>
          <pc:sldMk cId="3020262765" sldId="326"/>
        </pc:sldMkLst>
      </pc:sldChg>
      <pc:sldChg chg="ord">
        <pc:chgData name="Terry Kennedy" userId="KkbccKSijsCMB2Rz6qtsJgmRb8BDBg75eBlW5RE9mNw=" providerId="None" clId="Web-{57C03523-2CD2-47A9-A23C-78819927CADB}" dt="2025-07-21T18:37:36.669" v="672"/>
        <pc:sldMkLst>
          <pc:docMk/>
          <pc:sldMk cId="2263368691" sldId="327"/>
        </pc:sldMkLst>
      </pc:sldChg>
      <pc:sldChg chg="ord">
        <pc:chgData name="Terry Kennedy" userId="KkbccKSijsCMB2Rz6qtsJgmRb8BDBg75eBlW5RE9mNw=" providerId="None" clId="Web-{57C03523-2CD2-47A9-A23C-78819927CADB}" dt="2025-07-21T19:43:46.525" v="1031"/>
        <pc:sldMkLst>
          <pc:docMk/>
          <pc:sldMk cId="463638946" sldId="328"/>
        </pc:sldMkLst>
      </pc:sldChg>
      <pc:sldChg chg="modNotes">
        <pc:chgData name="Terry Kennedy" userId="KkbccKSijsCMB2Rz6qtsJgmRb8BDBg75eBlW5RE9mNw=" providerId="None" clId="Web-{57C03523-2CD2-47A9-A23C-78819927CADB}" dt="2025-07-21T17:02:44.653" v="16"/>
        <pc:sldMkLst>
          <pc:docMk/>
          <pc:sldMk cId="1103341045" sldId="329"/>
        </pc:sldMkLst>
      </pc:sldChg>
      <pc:sldChg chg="ord">
        <pc:chgData name="Terry Kennedy" userId="KkbccKSijsCMB2Rz6qtsJgmRb8BDBg75eBlW5RE9mNw=" providerId="None" clId="Web-{57C03523-2CD2-47A9-A23C-78819927CADB}" dt="2025-07-21T18:37:36.669" v="673"/>
        <pc:sldMkLst>
          <pc:docMk/>
          <pc:sldMk cId="583231737" sldId="335"/>
        </pc:sldMkLst>
      </pc:sldChg>
      <pc:sldChg chg="addSp delSp modSp">
        <pc:chgData name="Terry Kennedy" userId="KkbccKSijsCMB2Rz6qtsJgmRb8BDBg75eBlW5RE9mNw=" providerId="None" clId="Web-{57C03523-2CD2-47A9-A23C-78819927CADB}" dt="2025-07-21T18:23:30.058" v="606"/>
        <pc:sldMkLst>
          <pc:docMk/>
          <pc:sldMk cId="1233687633" sldId="336"/>
        </pc:sldMkLst>
      </pc:sldChg>
      <pc:sldChg chg="del">
        <pc:chgData name="Terry Kennedy" userId="KkbccKSijsCMB2Rz6qtsJgmRb8BDBg75eBlW5RE9mNw=" providerId="None" clId="Web-{57C03523-2CD2-47A9-A23C-78819927CADB}" dt="2025-07-21T18:16:55.978" v="563"/>
        <pc:sldMkLst>
          <pc:docMk/>
          <pc:sldMk cId="760601098" sldId="338"/>
        </pc:sldMkLst>
      </pc:sldChg>
      <pc:sldChg chg="del">
        <pc:chgData name="Terry Kennedy" userId="KkbccKSijsCMB2Rz6qtsJgmRb8BDBg75eBlW5RE9mNw=" providerId="None" clId="Web-{57C03523-2CD2-47A9-A23C-78819927CADB}" dt="2025-07-21T18:17:02.025" v="565"/>
        <pc:sldMkLst>
          <pc:docMk/>
          <pc:sldMk cId="3881761153" sldId="339"/>
        </pc:sldMkLst>
      </pc:sldChg>
      <pc:sldChg chg="del">
        <pc:chgData name="Terry Kennedy" userId="KkbccKSijsCMB2Rz6qtsJgmRb8BDBg75eBlW5RE9mNw=" providerId="None" clId="Web-{57C03523-2CD2-47A9-A23C-78819927CADB}" dt="2025-07-21T18:17:05.853" v="567"/>
        <pc:sldMkLst>
          <pc:docMk/>
          <pc:sldMk cId="1503720980" sldId="340"/>
        </pc:sldMkLst>
      </pc:sldChg>
      <pc:sldChg chg="ord">
        <pc:chgData name="Terry Kennedy" userId="KkbccKSijsCMB2Rz6qtsJgmRb8BDBg75eBlW5RE9mNw=" providerId="None" clId="Web-{57C03523-2CD2-47A9-A23C-78819927CADB}" dt="2025-07-21T18:37:36.669" v="671"/>
        <pc:sldMkLst>
          <pc:docMk/>
          <pc:sldMk cId="4088266794" sldId="343"/>
        </pc:sldMkLst>
      </pc:sldChg>
      <pc:sldChg chg="del">
        <pc:chgData name="Terry Kennedy" userId="KkbccKSijsCMB2Rz6qtsJgmRb8BDBg75eBlW5RE9mNw=" providerId="None" clId="Web-{57C03523-2CD2-47A9-A23C-78819927CADB}" dt="2025-07-21T18:17:17.244" v="569"/>
        <pc:sldMkLst>
          <pc:docMk/>
          <pc:sldMk cId="4253173607" sldId="344"/>
        </pc:sldMkLst>
      </pc:sldChg>
      <pc:sldChg chg="del">
        <pc:chgData name="Terry Kennedy" userId="KkbccKSijsCMB2Rz6qtsJgmRb8BDBg75eBlW5RE9mNw=" providerId="None" clId="Web-{57C03523-2CD2-47A9-A23C-78819927CADB}" dt="2025-07-21T18:17:36.713" v="570"/>
        <pc:sldMkLst>
          <pc:docMk/>
          <pc:sldMk cId="83589467" sldId="345"/>
        </pc:sldMkLst>
      </pc:sldChg>
      <pc:sldChg chg="add del ord">
        <pc:chgData name="Terry Kennedy" userId="KkbccKSijsCMB2Rz6qtsJgmRb8BDBg75eBlW5RE9mNw=" providerId="None" clId="Web-{57C03523-2CD2-47A9-A23C-78819927CADB}" dt="2025-07-21T17:49:41.521" v="347"/>
        <pc:sldMkLst>
          <pc:docMk/>
          <pc:sldMk cId="3331042966" sldId="669"/>
        </pc:sldMkLst>
      </pc:sldChg>
      <pc:sldChg chg="ord">
        <pc:chgData name="Terry Kennedy" userId="KkbccKSijsCMB2Rz6qtsJgmRb8BDBg75eBlW5RE9mNw=" providerId="None" clId="Web-{57C03523-2CD2-47A9-A23C-78819927CADB}" dt="2025-07-21T18:37:36.669" v="670"/>
        <pc:sldMkLst>
          <pc:docMk/>
          <pc:sldMk cId="2324078306" sldId="670"/>
        </pc:sldMkLst>
      </pc:sldChg>
      <pc:sldChg chg="del">
        <pc:chgData name="Terry Kennedy" userId="KkbccKSijsCMB2Rz6qtsJgmRb8BDBg75eBlW5RE9mNw=" providerId="None" clId="Web-{57C03523-2CD2-47A9-A23C-78819927CADB}" dt="2025-07-21T18:17:49.713" v="571"/>
        <pc:sldMkLst>
          <pc:docMk/>
          <pc:sldMk cId="4149044404" sldId="671"/>
        </pc:sldMkLst>
      </pc:sldChg>
      <pc:sldChg chg="ord">
        <pc:chgData name="Terry Kennedy" userId="KkbccKSijsCMB2Rz6qtsJgmRb8BDBg75eBlW5RE9mNw=" providerId="None" clId="Web-{57C03523-2CD2-47A9-A23C-78819927CADB}" dt="2025-07-21T18:26:20.636" v="627"/>
        <pc:sldMkLst>
          <pc:docMk/>
          <pc:sldMk cId="3529717710" sldId="674"/>
        </pc:sldMkLst>
      </pc:sldChg>
      <pc:sldChg chg="ord">
        <pc:chgData name="Terry Kennedy" userId="KkbccKSijsCMB2Rz6qtsJgmRb8BDBg75eBlW5RE9mNw=" providerId="None" clId="Web-{57C03523-2CD2-47A9-A23C-78819927CADB}" dt="2025-07-21T18:26:20.636" v="624"/>
        <pc:sldMkLst>
          <pc:docMk/>
          <pc:sldMk cId="2720874729" sldId="675"/>
        </pc:sldMkLst>
      </pc:sldChg>
      <pc:sldChg chg="modSp ord">
        <pc:chgData name="Terry Kennedy" userId="KkbccKSijsCMB2Rz6qtsJgmRb8BDBg75eBlW5RE9mNw=" providerId="None" clId="Web-{57C03523-2CD2-47A9-A23C-78819927CADB}" dt="2025-07-21T19:11:44.144" v="918" actId="20577"/>
        <pc:sldMkLst>
          <pc:docMk/>
          <pc:sldMk cId="413737107" sldId="676"/>
        </pc:sldMkLst>
        <pc:spChg chg="mod">
          <ac:chgData name="Terry Kennedy" userId="KkbccKSijsCMB2Rz6qtsJgmRb8BDBg75eBlW5RE9mNw=" providerId="None" clId="Web-{57C03523-2CD2-47A9-A23C-78819927CADB}" dt="2025-07-21T19:11:44.144" v="918" actId="20577"/>
          <ac:spMkLst>
            <pc:docMk/>
            <pc:sldMk cId="413737107" sldId="676"/>
            <ac:spMk id="3" creationId="{947F4D77-4A0C-1FAE-53EF-88BD34337D0E}"/>
          </ac:spMkLst>
        </pc:spChg>
      </pc:sldChg>
      <pc:sldChg chg="ord">
        <pc:chgData name="Terry Kennedy" userId="KkbccKSijsCMB2Rz6qtsJgmRb8BDBg75eBlW5RE9mNw=" providerId="None" clId="Web-{57C03523-2CD2-47A9-A23C-78819927CADB}" dt="2025-07-21T18:26:20.621" v="618"/>
        <pc:sldMkLst>
          <pc:docMk/>
          <pc:sldMk cId="2253570291" sldId="677"/>
        </pc:sldMkLst>
      </pc:sldChg>
      <pc:sldChg chg="ord">
        <pc:chgData name="Terry Kennedy" userId="KkbccKSijsCMB2Rz6qtsJgmRb8BDBg75eBlW5RE9mNw=" providerId="None" clId="Web-{57C03523-2CD2-47A9-A23C-78819927CADB}" dt="2025-07-21T18:26:20.605" v="614"/>
        <pc:sldMkLst>
          <pc:docMk/>
          <pc:sldMk cId="3747655591" sldId="678"/>
        </pc:sldMkLst>
      </pc:sldChg>
      <pc:sldChg chg="ord">
        <pc:chgData name="Terry Kennedy" userId="KkbccKSijsCMB2Rz6qtsJgmRb8BDBg75eBlW5RE9mNw=" providerId="None" clId="Web-{57C03523-2CD2-47A9-A23C-78819927CADB}" dt="2025-07-21T18:26:20.605" v="611"/>
        <pc:sldMkLst>
          <pc:docMk/>
          <pc:sldMk cId="1517510328" sldId="680"/>
        </pc:sldMkLst>
      </pc:sldChg>
      <pc:sldChg chg="modSp add del">
        <pc:chgData name="Terry Kennedy" userId="KkbccKSijsCMB2Rz6qtsJgmRb8BDBg75eBlW5RE9mNw=" providerId="None" clId="Web-{57C03523-2CD2-47A9-A23C-78819927CADB}" dt="2025-07-21T19:23:42.662" v="978" actId="20577"/>
        <pc:sldMkLst>
          <pc:docMk/>
          <pc:sldMk cId="1323826362" sldId="695"/>
        </pc:sldMkLst>
      </pc:sldChg>
      <pc:sldChg chg="ord">
        <pc:chgData name="Terry Kennedy" userId="KkbccKSijsCMB2Rz6qtsJgmRb8BDBg75eBlW5RE9mNw=" providerId="None" clId="Web-{57C03523-2CD2-47A9-A23C-78819927CADB}" dt="2025-07-21T18:26:20.652" v="632"/>
        <pc:sldMkLst>
          <pc:docMk/>
          <pc:sldMk cId="1441061931" sldId="702"/>
        </pc:sldMkLst>
      </pc:sldChg>
      <pc:sldChg chg="ord">
        <pc:chgData name="Terry Kennedy" userId="KkbccKSijsCMB2Rz6qtsJgmRb8BDBg75eBlW5RE9mNw=" providerId="None" clId="Web-{57C03523-2CD2-47A9-A23C-78819927CADB}" dt="2025-07-21T18:26:20.652" v="633"/>
        <pc:sldMkLst>
          <pc:docMk/>
          <pc:sldMk cId="1353984490" sldId="703"/>
        </pc:sldMkLst>
      </pc:sldChg>
      <pc:sldChg chg="ord">
        <pc:chgData name="Terry Kennedy" userId="KkbccKSijsCMB2Rz6qtsJgmRb8BDBg75eBlW5RE9mNw=" providerId="None" clId="Web-{57C03523-2CD2-47A9-A23C-78819927CADB}" dt="2025-07-21T18:26:20.636" v="630"/>
        <pc:sldMkLst>
          <pc:docMk/>
          <pc:sldMk cId="3807249825" sldId="704"/>
        </pc:sldMkLst>
      </pc:sldChg>
      <pc:sldChg chg="ord">
        <pc:chgData name="Terry Kennedy" userId="KkbccKSijsCMB2Rz6qtsJgmRb8BDBg75eBlW5RE9mNw=" providerId="None" clId="Web-{57C03523-2CD2-47A9-A23C-78819927CADB}" dt="2025-07-21T18:26:20.636" v="629"/>
        <pc:sldMkLst>
          <pc:docMk/>
          <pc:sldMk cId="969275705" sldId="705"/>
        </pc:sldMkLst>
      </pc:sldChg>
      <pc:sldChg chg="ord">
        <pc:chgData name="Terry Kennedy" userId="KkbccKSijsCMB2Rz6qtsJgmRb8BDBg75eBlW5RE9mNw=" providerId="None" clId="Web-{57C03523-2CD2-47A9-A23C-78819927CADB}" dt="2025-07-21T18:26:20.636" v="626"/>
        <pc:sldMkLst>
          <pc:docMk/>
          <pc:sldMk cId="4234201537" sldId="706"/>
        </pc:sldMkLst>
      </pc:sldChg>
      <pc:sldChg chg="ord modNotes">
        <pc:chgData name="Terry Kennedy" userId="KkbccKSijsCMB2Rz6qtsJgmRb8BDBg75eBlW5RE9mNw=" providerId="None" clId="Web-{57C03523-2CD2-47A9-A23C-78819927CADB}" dt="2025-07-21T18:46:55.140" v="688"/>
        <pc:sldMkLst>
          <pc:docMk/>
          <pc:sldMk cId="1650559861" sldId="707"/>
        </pc:sldMkLst>
      </pc:sldChg>
      <pc:sldChg chg="ord">
        <pc:chgData name="Terry Kennedy" userId="KkbccKSijsCMB2Rz6qtsJgmRb8BDBg75eBlW5RE9mNw=" providerId="None" clId="Web-{57C03523-2CD2-47A9-A23C-78819927CADB}" dt="2025-07-21T18:26:20.621" v="623"/>
        <pc:sldMkLst>
          <pc:docMk/>
          <pc:sldMk cId="2929380137" sldId="708"/>
        </pc:sldMkLst>
      </pc:sldChg>
      <pc:sldChg chg="ord">
        <pc:chgData name="Terry Kennedy" userId="KkbccKSijsCMB2Rz6qtsJgmRb8BDBg75eBlW5RE9mNw=" providerId="None" clId="Web-{57C03523-2CD2-47A9-A23C-78819927CADB}" dt="2025-07-21T18:26:20.621" v="620"/>
        <pc:sldMkLst>
          <pc:docMk/>
          <pc:sldMk cId="1814356005" sldId="709"/>
        </pc:sldMkLst>
      </pc:sldChg>
      <pc:sldChg chg="ord">
        <pc:chgData name="Terry Kennedy" userId="KkbccKSijsCMB2Rz6qtsJgmRb8BDBg75eBlW5RE9mNw=" providerId="None" clId="Web-{57C03523-2CD2-47A9-A23C-78819927CADB}" dt="2025-07-21T18:26:20.621" v="617"/>
        <pc:sldMkLst>
          <pc:docMk/>
          <pc:sldMk cId="3712717444" sldId="710"/>
        </pc:sldMkLst>
      </pc:sldChg>
      <pc:sldChg chg="ord">
        <pc:chgData name="Terry Kennedy" userId="KkbccKSijsCMB2Rz6qtsJgmRb8BDBg75eBlW5RE9mNw=" providerId="None" clId="Web-{57C03523-2CD2-47A9-A23C-78819927CADB}" dt="2025-07-21T18:26:20.605" v="615"/>
        <pc:sldMkLst>
          <pc:docMk/>
          <pc:sldMk cId="3201090121" sldId="711"/>
        </pc:sldMkLst>
      </pc:sldChg>
      <pc:sldChg chg="ord">
        <pc:chgData name="Terry Kennedy" userId="KkbccKSijsCMB2Rz6qtsJgmRb8BDBg75eBlW5RE9mNw=" providerId="None" clId="Web-{57C03523-2CD2-47A9-A23C-78819927CADB}" dt="2025-07-21T18:26:20.605" v="610"/>
        <pc:sldMkLst>
          <pc:docMk/>
          <pc:sldMk cId="1753843753" sldId="712"/>
        </pc:sldMkLst>
      </pc:sldChg>
      <pc:sldChg chg="ord">
        <pc:chgData name="Terry Kennedy" userId="KkbccKSijsCMB2Rz6qtsJgmRb8BDBg75eBlW5RE9mNw=" providerId="None" clId="Web-{57C03523-2CD2-47A9-A23C-78819927CADB}" dt="2025-07-21T18:26:20.652" v="635"/>
        <pc:sldMkLst>
          <pc:docMk/>
          <pc:sldMk cId="1382029541" sldId="713"/>
        </pc:sldMkLst>
      </pc:sldChg>
      <pc:sldChg chg="del">
        <pc:chgData name="Terry Kennedy" userId="KkbccKSijsCMB2Rz6qtsJgmRb8BDBg75eBlW5RE9mNw=" providerId="None" clId="Web-{57C03523-2CD2-47A9-A23C-78819927CADB}" dt="2025-07-21T18:37:05.748" v="669"/>
        <pc:sldMkLst>
          <pc:docMk/>
          <pc:sldMk cId="628211829" sldId="714"/>
        </pc:sldMkLst>
      </pc:sldChg>
      <pc:sldChg chg="del">
        <pc:chgData name="Terry Kennedy" userId="KkbccKSijsCMB2Rz6qtsJgmRb8BDBg75eBlW5RE9mNw=" providerId="None" clId="Web-{57C03523-2CD2-47A9-A23C-78819927CADB}" dt="2025-07-21T18:26:51.636" v="636"/>
        <pc:sldMkLst>
          <pc:docMk/>
          <pc:sldMk cId="2464872727" sldId="715"/>
        </pc:sldMkLst>
      </pc:sldChg>
      <pc:sldChg chg="modSp modNotes">
        <pc:chgData name="Terry Kennedy" userId="KkbccKSijsCMB2Rz6qtsJgmRb8BDBg75eBlW5RE9mNw=" providerId="None" clId="Web-{57C03523-2CD2-47A9-A23C-78819927CADB}" dt="2025-07-21T16:59:55.746" v="14" actId="20577"/>
        <pc:sldMkLst>
          <pc:docMk/>
          <pc:sldMk cId="2295377641" sldId="716"/>
        </pc:sldMkLst>
        <pc:spChg chg="mod">
          <ac:chgData name="Terry Kennedy" userId="KkbccKSijsCMB2Rz6qtsJgmRb8BDBg75eBlW5RE9mNw=" providerId="None" clId="Web-{57C03523-2CD2-47A9-A23C-78819927CADB}" dt="2025-07-21T16:59:55.746" v="14" actId="20577"/>
          <ac:spMkLst>
            <pc:docMk/>
            <pc:sldMk cId="2295377641" sldId="716"/>
            <ac:spMk id="15" creationId="{D65B56A5-DFAA-ADA9-B681-46B32D818104}"/>
          </ac:spMkLst>
        </pc:spChg>
      </pc:sldChg>
      <pc:sldChg chg="modSp modNotes">
        <pc:chgData name="Terry Kennedy" userId="KkbccKSijsCMB2Rz6qtsJgmRb8BDBg75eBlW5RE9mNw=" providerId="None" clId="Web-{57C03523-2CD2-47A9-A23C-78819927CADB}" dt="2025-07-21T19:04:17.096" v="916" actId="20577"/>
        <pc:sldMkLst>
          <pc:docMk/>
          <pc:sldMk cId="472902779" sldId="718"/>
        </pc:sldMkLst>
        <pc:spChg chg="mod">
          <ac:chgData name="Terry Kennedy" userId="KkbccKSijsCMB2Rz6qtsJgmRb8BDBg75eBlW5RE9mNw=" providerId="None" clId="Web-{57C03523-2CD2-47A9-A23C-78819927CADB}" dt="2025-07-21T19:04:17.096" v="916" actId="20577"/>
          <ac:spMkLst>
            <pc:docMk/>
            <pc:sldMk cId="472902779" sldId="718"/>
            <ac:spMk id="11" creationId="{3847AF55-AA89-083A-B788-1112D812F50C}"/>
          </ac:spMkLst>
        </pc:spChg>
      </pc:sldChg>
      <pc:sldChg chg="modSp">
        <pc:chgData name="Terry Kennedy" userId="KkbccKSijsCMB2Rz6qtsJgmRb8BDBg75eBlW5RE9mNw=" providerId="None" clId="Web-{57C03523-2CD2-47A9-A23C-78819927CADB}" dt="2025-07-21T17:40:44.425" v="225" actId="20577"/>
        <pc:sldMkLst>
          <pc:docMk/>
          <pc:sldMk cId="453413772" sldId="720"/>
        </pc:sldMkLst>
        <pc:spChg chg="mod">
          <ac:chgData name="Terry Kennedy" userId="KkbccKSijsCMB2Rz6qtsJgmRb8BDBg75eBlW5RE9mNw=" providerId="None" clId="Web-{57C03523-2CD2-47A9-A23C-78819927CADB}" dt="2025-07-21T17:40:44.425" v="225" actId="20577"/>
          <ac:spMkLst>
            <pc:docMk/>
            <pc:sldMk cId="453413772" sldId="720"/>
            <ac:spMk id="3" creationId="{1E6964FB-54FD-D1C7-BB9D-A290A72F1117}"/>
          </ac:spMkLst>
        </pc:spChg>
      </pc:sldChg>
      <pc:sldChg chg="modSp add ord replId modNotes">
        <pc:chgData name="Terry Kennedy" userId="KkbccKSijsCMB2Rz6qtsJgmRb8BDBg75eBlW5RE9mNw=" providerId="None" clId="Web-{57C03523-2CD2-47A9-A23C-78819927CADB}" dt="2025-07-21T18:01:09.679" v="443"/>
        <pc:sldMkLst>
          <pc:docMk/>
          <pc:sldMk cId="2233928433" sldId="725"/>
        </pc:sldMkLst>
        <pc:spChg chg="mod">
          <ac:chgData name="Terry Kennedy" userId="KkbccKSijsCMB2Rz6qtsJgmRb8BDBg75eBlW5RE9mNw=" providerId="None" clId="Web-{57C03523-2CD2-47A9-A23C-78819927CADB}" dt="2025-07-21T17:38:01.159" v="218" actId="20577"/>
          <ac:spMkLst>
            <pc:docMk/>
            <pc:sldMk cId="2233928433" sldId="725"/>
            <ac:spMk id="2" creationId="{158249CB-A8C0-9293-FB61-C726BFA560D1}"/>
          </ac:spMkLst>
        </pc:spChg>
        <pc:spChg chg="mod">
          <ac:chgData name="Terry Kennedy" userId="KkbccKSijsCMB2Rz6qtsJgmRb8BDBg75eBlW5RE9mNw=" providerId="None" clId="Web-{57C03523-2CD2-47A9-A23C-78819927CADB}" dt="2025-07-21T17:37:39.128" v="217" actId="20577"/>
          <ac:spMkLst>
            <pc:docMk/>
            <pc:sldMk cId="2233928433" sldId="725"/>
            <ac:spMk id="11" creationId="{EFE4D831-F317-AE86-D1E3-912A07E94B5F}"/>
          </ac:spMkLst>
        </pc:spChg>
      </pc:sldChg>
      <pc:sldChg chg="addSp modSp add ord replId modNotes">
        <pc:chgData name="Terry Kennedy" userId="KkbccKSijsCMB2Rz6qtsJgmRb8BDBg75eBlW5RE9mNw=" providerId="None" clId="Web-{57C03523-2CD2-47A9-A23C-78819927CADB}" dt="2025-07-21T19:42:56.603" v="1030" actId="20577"/>
        <pc:sldMkLst>
          <pc:docMk/>
          <pc:sldMk cId="3447978226" sldId="726"/>
        </pc:sldMkLst>
        <pc:spChg chg="mod">
          <ac:chgData name="Terry Kennedy" userId="KkbccKSijsCMB2Rz6qtsJgmRb8BDBg75eBlW5RE9mNw=" providerId="None" clId="Web-{57C03523-2CD2-47A9-A23C-78819927CADB}" dt="2025-07-21T18:35:32.232" v="666" actId="20577"/>
          <ac:spMkLst>
            <pc:docMk/>
            <pc:sldMk cId="3447978226" sldId="726"/>
            <ac:spMk id="2" creationId="{C39334BD-6FFE-6E55-C714-C7EAB6AC1BFA}"/>
          </ac:spMkLst>
        </pc:spChg>
        <pc:spChg chg="add mod">
          <ac:chgData name="Terry Kennedy" userId="KkbccKSijsCMB2Rz6qtsJgmRb8BDBg75eBlW5RE9mNw=" providerId="None" clId="Web-{57C03523-2CD2-47A9-A23C-78819927CADB}" dt="2025-07-21T19:42:08.337" v="1026" actId="1076"/>
          <ac:spMkLst>
            <pc:docMk/>
            <pc:sldMk cId="3447978226" sldId="726"/>
            <ac:spMk id="4" creationId="{7E7E9B99-30A5-35ED-D524-C431C2B486E1}"/>
          </ac:spMkLst>
        </pc:spChg>
        <pc:spChg chg="mod">
          <ac:chgData name="Terry Kennedy" userId="KkbccKSijsCMB2Rz6qtsJgmRb8BDBg75eBlW5RE9mNw=" providerId="None" clId="Web-{57C03523-2CD2-47A9-A23C-78819927CADB}" dt="2025-07-21T19:42:56.603" v="1030" actId="20577"/>
          <ac:spMkLst>
            <pc:docMk/>
            <pc:sldMk cId="3447978226" sldId="726"/>
            <ac:spMk id="11" creationId="{29A1D1B6-8582-60DB-7997-E4C4DF236563}"/>
          </ac:spMkLst>
        </pc:spChg>
      </pc:sldChg>
      <pc:sldChg chg="add del replId">
        <pc:chgData name="Terry Kennedy" userId="KkbccKSijsCMB2Rz6qtsJgmRb8BDBg75eBlW5RE9mNw=" providerId="None" clId="Web-{57C03523-2CD2-47A9-A23C-78819927CADB}" dt="2025-07-21T17:49:57.099" v="348"/>
        <pc:sldMkLst>
          <pc:docMk/>
          <pc:sldMk cId="1665061929" sldId="727"/>
        </pc:sldMkLst>
      </pc:sldChg>
      <pc:sldChg chg="modSp add ord replId">
        <pc:chgData name="Terry Kennedy" userId="KkbccKSijsCMB2Rz6qtsJgmRb8BDBg75eBlW5RE9mNw=" providerId="None" clId="Web-{57C03523-2CD2-47A9-A23C-78819927CADB}" dt="2025-07-21T18:07:21.117" v="519"/>
        <pc:sldMkLst>
          <pc:docMk/>
          <pc:sldMk cId="2724156616" sldId="727"/>
        </pc:sldMkLst>
      </pc:sldChg>
      <pc:sldChg chg="modSp add replId modNotes">
        <pc:chgData name="Terry Kennedy" userId="KkbccKSijsCMB2Rz6qtsJgmRb8BDBg75eBlW5RE9mNw=" providerId="None" clId="Web-{57C03523-2CD2-47A9-A23C-78819927CADB}" dt="2025-07-21T18:04:14.179" v="499"/>
        <pc:sldMkLst>
          <pc:docMk/>
          <pc:sldMk cId="958907551" sldId="728"/>
        </pc:sldMkLst>
        <pc:spChg chg="mod">
          <ac:chgData name="Terry Kennedy" userId="KkbccKSijsCMB2Rz6qtsJgmRb8BDBg75eBlW5RE9mNw=" providerId="None" clId="Web-{57C03523-2CD2-47A9-A23C-78819927CADB}" dt="2025-07-21T18:03:24.101" v="477" actId="20577"/>
          <ac:spMkLst>
            <pc:docMk/>
            <pc:sldMk cId="958907551" sldId="728"/>
            <ac:spMk id="2" creationId="{433B6F78-46FC-A90D-37E4-5349ED379A02}"/>
          </ac:spMkLst>
        </pc:spChg>
        <pc:spChg chg="mod">
          <ac:chgData name="Terry Kennedy" userId="KkbccKSijsCMB2Rz6qtsJgmRb8BDBg75eBlW5RE9mNw=" providerId="None" clId="Web-{57C03523-2CD2-47A9-A23C-78819927CADB}" dt="2025-07-21T18:03:36.023" v="479" actId="20577"/>
          <ac:spMkLst>
            <pc:docMk/>
            <pc:sldMk cId="958907551" sldId="728"/>
            <ac:spMk id="11" creationId="{1740FCA2-2AE3-C171-78A5-7844A91D07A6}"/>
          </ac:spMkLst>
        </pc:spChg>
      </pc:sldChg>
      <pc:sldChg chg="modSp add replId modNotes">
        <pc:chgData name="Terry Kennedy" userId="KkbccKSijsCMB2Rz6qtsJgmRb8BDBg75eBlW5RE9mNw=" providerId="None" clId="Web-{57C03523-2CD2-47A9-A23C-78819927CADB}" dt="2025-07-21T18:06:15.086" v="518"/>
        <pc:sldMkLst>
          <pc:docMk/>
          <pc:sldMk cId="1663802063" sldId="729"/>
        </pc:sldMkLst>
        <pc:spChg chg="mod">
          <ac:chgData name="Terry Kennedy" userId="KkbccKSijsCMB2Rz6qtsJgmRb8BDBg75eBlW5RE9mNw=" providerId="None" clId="Web-{57C03523-2CD2-47A9-A23C-78819927CADB}" dt="2025-07-21T18:04:38.101" v="502" actId="20577"/>
          <ac:spMkLst>
            <pc:docMk/>
            <pc:sldMk cId="1663802063" sldId="729"/>
            <ac:spMk id="2" creationId="{26201530-572C-D192-E936-D901A2D7306C}"/>
          </ac:spMkLst>
        </pc:spChg>
        <pc:spChg chg="mod">
          <ac:chgData name="Terry Kennedy" userId="KkbccKSijsCMB2Rz6qtsJgmRb8BDBg75eBlW5RE9mNw=" providerId="None" clId="Web-{57C03523-2CD2-47A9-A23C-78819927CADB}" dt="2025-07-21T18:05:48.352" v="506" actId="20577"/>
          <ac:spMkLst>
            <pc:docMk/>
            <pc:sldMk cId="1663802063" sldId="729"/>
            <ac:spMk id="11" creationId="{05F32557-F6CF-9F46-78E5-19D925732F3B}"/>
          </ac:spMkLst>
        </pc:spChg>
      </pc:sldChg>
      <pc:sldChg chg="add del replId">
        <pc:chgData name="Terry Kennedy" userId="KkbccKSijsCMB2Rz6qtsJgmRb8BDBg75eBlW5RE9mNw=" providerId="None" clId="Web-{57C03523-2CD2-47A9-A23C-78819927CADB}" dt="2025-07-21T18:27:19.293" v="662"/>
        <pc:sldMkLst>
          <pc:docMk/>
          <pc:sldMk cId="665393610" sldId="730"/>
        </pc:sldMkLst>
      </pc:sldChg>
      <pc:sldChg chg="modSp add replId">
        <pc:chgData name="Terry Kennedy" userId="KkbccKSijsCMB2Rz6qtsJgmRb8BDBg75eBlW5RE9mNw=" providerId="None" clId="Web-{57C03523-2CD2-47A9-A23C-78819927CADB}" dt="2025-07-21T19:03:40.565" v="911" actId="20577"/>
        <pc:sldMkLst>
          <pc:docMk/>
          <pc:sldMk cId="4208501216" sldId="730"/>
        </pc:sldMkLst>
        <pc:spChg chg="mod">
          <ac:chgData name="Terry Kennedy" userId="KkbccKSijsCMB2Rz6qtsJgmRb8BDBg75eBlW5RE9mNw=" providerId="None" clId="Web-{57C03523-2CD2-47A9-A23C-78819927CADB}" dt="2025-07-21T19:02:33.111" v="895" actId="20577"/>
          <ac:spMkLst>
            <pc:docMk/>
            <pc:sldMk cId="4208501216" sldId="730"/>
            <ac:spMk id="2" creationId="{F64DA16F-9CC8-0B59-9A4F-A1B0C302F88B}"/>
          </ac:spMkLst>
        </pc:spChg>
        <pc:spChg chg="mod">
          <ac:chgData name="Terry Kennedy" userId="KkbccKSijsCMB2Rz6qtsJgmRb8BDBg75eBlW5RE9mNw=" providerId="None" clId="Web-{57C03523-2CD2-47A9-A23C-78819927CADB}" dt="2025-07-21T19:03:40.565" v="911" actId="20577"/>
          <ac:spMkLst>
            <pc:docMk/>
            <pc:sldMk cId="4208501216" sldId="730"/>
            <ac:spMk id="11" creationId="{3A021743-3ED7-37E1-4ED8-14DA6E996D05}"/>
          </ac:spMkLst>
        </pc:spChg>
      </pc:sldChg>
      <pc:sldChg chg="modSp add ord replId">
        <pc:chgData name="Terry Kennedy" userId="KkbccKSijsCMB2Rz6qtsJgmRb8BDBg75eBlW5RE9mNw=" providerId="None" clId="Web-{57C03523-2CD2-47A9-A23C-78819927CADB}" dt="2025-07-21T20:15:23.311" v="1352" actId="20577"/>
        <pc:sldMkLst>
          <pc:docMk/>
          <pc:sldMk cId="1868859923" sldId="731"/>
        </pc:sldMkLst>
        <pc:spChg chg="mod">
          <ac:chgData name="Terry Kennedy" userId="KkbccKSijsCMB2Rz6qtsJgmRb8BDBg75eBlW5RE9mNw=" providerId="None" clId="Web-{57C03523-2CD2-47A9-A23C-78819927CADB}" dt="2025-07-21T20:15:08.374" v="1345" actId="20577"/>
          <ac:spMkLst>
            <pc:docMk/>
            <pc:sldMk cId="1868859923" sldId="731"/>
            <ac:spMk id="3" creationId="{854E2EB1-7CEC-EC49-62BD-AC5574DED493}"/>
          </ac:spMkLst>
        </pc:spChg>
        <pc:spChg chg="mod">
          <ac:chgData name="Terry Kennedy" userId="KkbccKSijsCMB2Rz6qtsJgmRb8BDBg75eBlW5RE9mNw=" providerId="None" clId="Web-{57C03523-2CD2-47A9-A23C-78819927CADB}" dt="2025-07-21T20:15:23.311" v="1352" actId="20577"/>
          <ac:spMkLst>
            <pc:docMk/>
            <pc:sldMk cId="1868859923" sldId="731"/>
            <ac:spMk id="7" creationId="{41354A33-2CF2-6BF3-6A5D-0F0F2816AFE9}"/>
          </ac:spMkLst>
        </pc:spChg>
      </pc:sldChg>
      <pc:sldChg chg="add del replId">
        <pc:chgData name="Terry Kennedy" userId="KkbccKSijsCMB2Rz6qtsJgmRb8BDBg75eBlW5RE9mNw=" providerId="None" clId="Web-{57C03523-2CD2-47A9-A23C-78819927CADB}" dt="2025-07-21T18:27:17.746" v="661"/>
        <pc:sldMkLst>
          <pc:docMk/>
          <pc:sldMk cId="3468050659" sldId="731"/>
        </pc:sldMkLst>
      </pc:sldChg>
      <pc:sldChg chg="modSp add replId">
        <pc:chgData name="Terry Kennedy" userId="KkbccKSijsCMB2Rz6qtsJgmRb8BDBg75eBlW5RE9mNw=" providerId="None" clId="Web-{57C03523-2CD2-47A9-A23C-78819927CADB}" dt="2025-07-21T19:57:31.418" v="1282" actId="20577"/>
        <pc:sldMkLst>
          <pc:docMk/>
          <pc:sldMk cId="181733696" sldId="732"/>
        </pc:sldMkLst>
        <pc:spChg chg="mod">
          <ac:chgData name="Terry Kennedy" userId="KkbccKSijsCMB2Rz6qtsJgmRb8BDBg75eBlW5RE9mNw=" providerId="None" clId="Web-{57C03523-2CD2-47A9-A23C-78819927CADB}" dt="2025-07-21T19:57:31.418" v="1282" actId="20577"/>
          <ac:spMkLst>
            <pc:docMk/>
            <pc:sldMk cId="181733696" sldId="732"/>
            <ac:spMk id="7" creationId="{AA7BBDA2-0F99-2B35-7017-E2AFA719549E}"/>
          </ac:spMkLst>
        </pc:spChg>
      </pc:sldChg>
      <pc:sldChg chg="add del replId">
        <pc:chgData name="Terry Kennedy" userId="KkbccKSijsCMB2Rz6qtsJgmRb8BDBg75eBlW5RE9mNw=" providerId="None" clId="Web-{57C03523-2CD2-47A9-A23C-78819927CADB}" dt="2025-07-21T18:27:17.371" v="660"/>
        <pc:sldMkLst>
          <pc:docMk/>
          <pc:sldMk cId="3009254516" sldId="732"/>
        </pc:sldMkLst>
      </pc:sldChg>
      <pc:sldChg chg="add del replId">
        <pc:chgData name="Terry Kennedy" userId="KkbccKSijsCMB2Rz6qtsJgmRb8BDBg75eBlW5RE9mNw=" providerId="None" clId="Web-{57C03523-2CD2-47A9-A23C-78819927CADB}" dt="2025-07-21T18:27:15.808" v="659"/>
        <pc:sldMkLst>
          <pc:docMk/>
          <pc:sldMk cId="719706522" sldId="733"/>
        </pc:sldMkLst>
      </pc:sldChg>
      <pc:sldChg chg="modSp add replId">
        <pc:chgData name="Terry Kennedy" userId="KkbccKSijsCMB2Rz6qtsJgmRb8BDBg75eBlW5RE9mNw=" providerId="None" clId="Web-{57C03523-2CD2-47A9-A23C-78819927CADB}" dt="2025-07-21T20:01:21.137" v="1312" actId="20577"/>
        <pc:sldMkLst>
          <pc:docMk/>
          <pc:sldMk cId="2357209553" sldId="733"/>
        </pc:sldMkLst>
        <pc:spChg chg="mod">
          <ac:chgData name="Terry Kennedy" userId="KkbccKSijsCMB2Rz6qtsJgmRb8BDBg75eBlW5RE9mNw=" providerId="None" clId="Web-{57C03523-2CD2-47A9-A23C-78819927CADB}" dt="2025-07-21T20:01:21.137" v="1312" actId="20577"/>
          <ac:spMkLst>
            <pc:docMk/>
            <pc:sldMk cId="2357209553" sldId="733"/>
            <ac:spMk id="7" creationId="{22959969-9F90-EA07-361F-3A42F312412D}"/>
          </ac:spMkLst>
        </pc:spChg>
      </pc:sldChg>
      <pc:sldChg chg="add del replId">
        <pc:chgData name="Terry Kennedy" userId="KkbccKSijsCMB2Rz6qtsJgmRb8BDBg75eBlW5RE9mNw=" providerId="None" clId="Web-{57C03523-2CD2-47A9-A23C-78819927CADB}" dt="2025-07-21T18:27:15.308" v="658"/>
        <pc:sldMkLst>
          <pc:docMk/>
          <pc:sldMk cId="3785074498" sldId="734"/>
        </pc:sldMkLst>
      </pc:sldChg>
      <pc:sldChg chg="add del replId">
        <pc:chgData name="Terry Kennedy" userId="KkbccKSijsCMB2Rz6qtsJgmRb8BDBg75eBlW5RE9mNw=" providerId="None" clId="Web-{57C03523-2CD2-47A9-A23C-78819927CADB}" dt="2025-07-21T18:27:14.527" v="657"/>
        <pc:sldMkLst>
          <pc:docMk/>
          <pc:sldMk cId="3938866073" sldId="735"/>
        </pc:sldMkLst>
      </pc:sldChg>
      <pc:sldChg chg="add del replId">
        <pc:chgData name="Terry Kennedy" userId="KkbccKSijsCMB2Rz6qtsJgmRb8BDBg75eBlW5RE9mNw=" providerId="None" clId="Web-{57C03523-2CD2-47A9-A23C-78819927CADB}" dt="2025-07-21T18:27:14.465" v="656"/>
        <pc:sldMkLst>
          <pc:docMk/>
          <pc:sldMk cId="2126553361" sldId="736"/>
        </pc:sldMkLst>
      </pc:sldChg>
      <pc:sldChg chg="add del replId">
        <pc:chgData name="Terry Kennedy" userId="KkbccKSijsCMB2Rz6qtsJgmRb8BDBg75eBlW5RE9mNw=" providerId="None" clId="Web-{57C03523-2CD2-47A9-A23C-78819927CADB}" dt="2025-07-21T18:27:13.605" v="655"/>
        <pc:sldMkLst>
          <pc:docMk/>
          <pc:sldMk cId="3885847909" sldId="737"/>
        </pc:sldMkLst>
      </pc:sldChg>
      <pc:sldChg chg="add del replId">
        <pc:chgData name="Terry Kennedy" userId="KkbccKSijsCMB2Rz6qtsJgmRb8BDBg75eBlW5RE9mNw=" providerId="None" clId="Web-{57C03523-2CD2-47A9-A23C-78819927CADB}" dt="2025-07-21T18:27:13.527" v="654"/>
        <pc:sldMkLst>
          <pc:docMk/>
          <pc:sldMk cId="3109007061" sldId="738"/>
        </pc:sldMkLst>
      </pc:sldChg>
      <pc:sldChg chg="add del replId">
        <pc:chgData name="Terry Kennedy" userId="KkbccKSijsCMB2Rz6qtsJgmRb8BDBg75eBlW5RE9mNw=" providerId="None" clId="Web-{57C03523-2CD2-47A9-A23C-78819927CADB}" dt="2025-07-21T18:27:12.590" v="653"/>
        <pc:sldMkLst>
          <pc:docMk/>
          <pc:sldMk cId="1750427213" sldId="739"/>
        </pc:sldMkLst>
      </pc:sldChg>
      <pc:sldChg chg="add del replId">
        <pc:chgData name="Terry Kennedy" userId="KkbccKSijsCMB2Rz6qtsJgmRb8BDBg75eBlW5RE9mNw=" providerId="None" clId="Web-{57C03523-2CD2-47A9-A23C-78819927CADB}" dt="2025-07-21T18:27:10.730" v="652"/>
        <pc:sldMkLst>
          <pc:docMk/>
          <pc:sldMk cId="1929224460" sldId="740"/>
        </pc:sldMkLst>
      </pc:sldChg>
      <pc:sldChg chg="add del replId">
        <pc:chgData name="Terry Kennedy" userId="KkbccKSijsCMB2Rz6qtsJgmRb8BDBg75eBlW5RE9mNw=" providerId="None" clId="Web-{57C03523-2CD2-47A9-A23C-78819927CADB}" dt="2025-07-21T18:27:09.871" v="651"/>
        <pc:sldMkLst>
          <pc:docMk/>
          <pc:sldMk cId="2380233716" sldId="741"/>
        </pc:sldMkLst>
      </pc:sldChg>
      <pc:sldChg chg="add del replId">
        <pc:chgData name="Terry Kennedy" userId="KkbccKSijsCMB2Rz6qtsJgmRb8BDBg75eBlW5RE9mNw=" providerId="None" clId="Web-{57C03523-2CD2-47A9-A23C-78819927CADB}" dt="2025-07-21T18:27:09.496" v="650"/>
        <pc:sldMkLst>
          <pc:docMk/>
          <pc:sldMk cId="99353154" sldId="742"/>
        </pc:sldMkLst>
      </pc:sldChg>
      <pc:sldChg chg="add del replId">
        <pc:chgData name="Terry Kennedy" userId="KkbccKSijsCMB2Rz6qtsJgmRb8BDBg75eBlW5RE9mNw=" providerId="None" clId="Web-{57C03523-2CD2-47A9-A23C-78819927CADB}" dt="2025-07-21T18:27:08.980" v="649"/>
        <pc:sldMkLst>
          <pc:docMk/>
          <pc:sldMk cId="4069468765" sldId="743"/>
        </pc:sldMkLst>
      </pc:sldChg>
      <pc:sldChg chg="add del replId">
        <pc:chgData name="Terry Kennedy" userId="KkbccKSijsCMB2Rz6qtsJgmRb8BDBg75eBlW5RE9mNw=" providerId="None" clId="Web-{57C03523-2CD2-47A9-A23C-78819927CADB}" dt="2025-07-21T18:27:07.230" v="648"/>
        <pc:sldMkLst>
          <pc:docMk/>
          <pc:sldMk cId="3050328837" sldId="744"/>
        </pc:sldMkLst>
      </pc:sldChg>
      <pc:sldChg chg="add del replId">
        <pc:chgData name="Terry Kennedy" userId="KkbccKSijsCMB2Rz6qtsJgmRb8BDBg75eBlW5RE9mNw=" providerId="None" clId="Web-{57C03523-2CD2-47A9-A23C-78819927CADB}" dt="2025-07-21T18:27:06.074" v="647"/>
        <pc:sldMkLst>
          <pc:docMk/>
          <pc:sldMk cId="3928944250" sldId="745"/>
        </pc:sldMkLst>
      </pc:sldChg>
      <pc:sldChg chg="add del replId">
        <pc:chgData name="Terry Kennedy" userId="KkbccKSijsCMB2Rz6qtsJgmRb8BDBg75eBlW5RE9mNw=" providerId="None" clId="Web-{57C03523-2CD2-47A9-A23C-78819927CADB}" dt="2025-07-21T18:27:05.090" v="646"/>
        <pc:sldMkLst>
          <pc:docMk/>
          <pc:sldMk cId="982539023" sldId="746"/>
        </pc:sldMkLst>
      </pc:sldChg>
      <pc:sldChg chg="add del replId">
        <pc:chgData name="Terry Kennedy" userId="KkbccKSijsCMB2Rz6qtsJgmRb8BDBg75eBlW5RE9mNw=" providerId="None" clId="Web-{57C03523-2CD2-47A9-A23C-78819927CADB}" dt="2025-07-21T18:27:04.496" v="645"/>
        <pc:sldMkLst>
          <pc:docMk/>
          <pc:sldMk cId="66409235" sldId="747"/>
        </pc:sldMkLst>
      </pc:sldChg>
      <pc:sldChg chg="add del replId">
        <pc:chgData name="Terry Kennedy" userId="KkbccKSijsCMB2Rz6qtsJgmRb8BDBg75eBlW5RE9mNw=" providerId="None" clId="Web-{57C03523-2CD2-47A9-A23C-78819927CADB}" dt="2025-07-21T18:27:03.449" v="644"/>
        <pc:sldMkLst>
          <pc:docMk/>
          <pc:sldMk cId="3828258048" sldId="748"/>
        </pc:sldMkLst>
      </pc:sldChg>
      <pc:sldChg chg="add del replId">
        <pc:chgData name="Terry Kennedy" userId="KkbccKSijsCMB2Rz6qtsJgmRb8BDBg75eBlW5RE9mNw=" providerId="None" clId="Web-{57C03523-2CD2-47A9-A23C-78819927CADB}" dt="2025-07-21T18:27:03.183" v="643"/>
        <pc:sldMkLst>
          <pc:docMk/>
          <pc:sldMk cId="1842314225" sldId="749"/>
        </pc:sldMkLst>
      </pc:sldChg>
      <pc:sldChg chg="add del replId">
        <pc:chgData name="Terry Kennedy" userId="KkbccKSijsCMB2Rz6qtsJgmRb8BDBg75eBlW5RE9mNw=" providerId="None" clId="Web-{57C03523-2CD2-47A9-A23C-78819927CADB}" dt="2025-07-21T18:27:02.355" v="642"/>
        <pc:sldMkLst>
          <pc:docMk/>
          <pc:sldMk cId="802856277" sldId="750"/>
        </pc:sldMkLst>
      </pc:sldChg>
      <pc:sldChg chg="add del replId">
        <pc:chgData name="Terry Kennedy" userId="KkbccKSijsCMB2Rz6qtsJgmRb8BDBg75eBlW5RE9mNw=" providerId="None" clId="Web-{57C03523-2CD2-47A9-A23C-78819927CADB}" dt="2025-07-21T18:27:01.168" v="641"/>
        <pc:sldMkLst>
          <pc:docMk/>
          <pc:sldMk cId="728136767" sldId="751"/>
        </pc:sldMkLst>
      </pc:sldChg>
      <pc:sldChg chg="add del replId">
        <pc:chgData name="Terry Kennedy" userId="KkbccKSijsCMB2Rz6qtsJgmRb8BDBg75eBlW5RE9mNw=" providerId="None" clId="Web-{57C03523-2CD2-47A9-A23C-78819927CADB}" dt="2025-07-21T18:27:00.761" v="640"/>
        <pc:sldMkLst>
          <pc:docMk/>
          <pc:sldMk cId="3780086228" sldId="752"/>
        </pc:sldMkLst>
      </pc:sldChg>
      <pc:sldChg chg="add del replId">
        <pc:chgData name="Terry Kennedy" userId="KkbccKSijsCMB2Rz6qtsJgmRb8BDBg75eBlW5RE9mNw=" providerId="None" clId="Web-{57C03523-2CD2-47A9-A23C-78819927CADB}" dt="2025-07-21T18:26:59.621" v="639"/>
        <pc:sldMkLst>
          <pc:docMk/>
          <pc:sldMk cId="1478391104" sldId="753"/>
        </pc:sldMkLst>
      </pc:sldChg>
      <pc:sldChg chg="add del replId">
        <pc:chgData name="Terry Kennedy" userId="KkbccKSijsCMB2Rz6qtsJgmRb8BDBg75eBlW5RE9mNw=" providerId="None" clId="Web-{57C03523-2CD2-47A9-A23C-78819927CADB}" dt="2025-07-21T18:26:58.730" v="638"/>
        <pc:sldMkLst>
          <pc:docMk/>
          <pc:sldMk cId="4065577776" sldId="754"/>
        </pc:sldMkLst>
      </pc:sldChg>
      <pc:sldChg chg="add del replId">
        <pc:chgData name="Terry Kennedy" userId="KkbccKSijsCMB2Rz6qtsJgmRb8BDBg75eBlW5RE9mNw=" providerId="None" clId="Web-{57C03523-2CD2-47A9-A23C-78819927CADB}" dt="2025-07-21T18:26:57.105" v="637"/>
        <pc:sldMkLst>
          <pc:docMk/>
          <pc:sldMk cId="3043284413" sldId="755"/>
        </pc:sldMkLst>
      </pc:sldChg>
      <pc:sldChg chg="add del replId">
        <pc:chgData name="Terry Kennedy" userId="KkbccKSijsCMB2Rz6qtsJgmRb8BDBg75eBlW5RE9mNw=" providerId="None" clId="Web-{57C03523-2CD2-47A9-A23C-78819927CADB}" dt="2025-07-21T19:01:30.861" v="885"/>
        <pc:sldMkLst>
          <pc:docMk/>
          <pc:sldMk cId="2691769367" sldId="756"/>
        </pc:sldMkLst>
      </pc:sldChg>
      <pc:sldChg chg="add del replId">
        <pc:chgData name="Terry Kennedy" userId="KkbccKSijsCMB2Rz6qtsJgmRb8BDBg75eBlW5RE9mNw=" providerId="None" clId="Web-{57C03523-2CD2-47A9-A23C-78819927CADB}" dt="2025-07-21T18:24:25.058" v="608"/>
        <pc:sldMkLst>
          <pc:docMk/>
          <pc:sldMk cId="1332217592" sldId="757"/>
        </pc:sldMkLst>
      </pc:sldChg>
    </pc:docChg>
  </pc:docChgLst>
  <pc:docChgLst>
    <pc:chgData name="Terry Kennedy" userId="KkbccKSijsCMB2Rz6qtsJgmRb8BDBg75eBlW5RE9mNw=" providerId="None" clId="Web-{51454F2F-FA14-477D-A7B6-69ED0A2C8A97}"/>
    <pc:docChg chg="addSld delSld modSld sldOrd">
      <pc:chgData name="Terry Kennedy" userId="KkbccKSijsCMB2Rz6qtsJgmRb8BDBg75eBlW5RE9mNw=" providerId="None" clId="Web-{51454F2F-FA14-477D-A7B6-69ED0A2C8A97}" dt="2025-07-09T16:57:12.025" v="336" actId="20577"/>
      <pc:docMkLst>
        <pc:docMk/>
      </pc:docMkLst>
      <pc:sldChg chg="modSp">
        <pc:chgData name="Terry Kennedy" userId="KkbccKSijsCMB2Rz6qtsJgmRb8BDBg75eBlW5RE9mNw=" providerId="None" clId="Web-{51454F2F-FA14-477D-A7B6-69ED0A2C8A97}" dt="2025-07-09T16:57:12.025" v="336" actId="20577"/>
        <pc:sldMkLst>
          <pc:docMk/>
          <pc:sldMk cId="3890448325" sldId="313"/>
        </pc:sldMkLst>
        <pc:spChg chg="mod">
          <ac:chgData name="Terry Kennedy" userId="KkbccKSijsCMB2Rz6qtsJgmRb8BDBg75eBlW5RE9mNw=" providerId="None" clId="Web-{51454F2F-FA14-477D-A7B6-69ED0A2C8A97}" dt="2025-07-09T16:57:12.025" v="336" actId="20577"/>
          <ac:spMkLst>
            <pc:docMk/>
            <pc:sldMk cId="3890448325" sldId="313"/>
            <ac:spMk id="9" creationId="{43C9B8B8-CE00-7474-0812-FD947F4BBAED}"/>
          </ac:spMkLst>
        </pc:spChg>
      </pc:sldChg>
      <pc:sldChg chg="modSp">
        <pc:chgData name="Terry Kennedy" userId="KkbccKSijsCMB2Rz6qtsJgmRb8BDBg75eBlW5RE9mNw=" providerId="None" clId="Web-{51454F2F-FA14-477D-A7B6-69ED0A2C8A97}" dt="2025-07-09T16:51:41.744" v="318" actId="20577"/>
        <pc:sldMkLst>
          <pc:docMk/>
          <pc:sldMk cId="965421470" sldId="317"/>
        </pc:sldMkLst>
        <pc:spChg chg="mod">
          <ac:chgData name="Terry Kennedy" userId="KkbccKSijsCMB2Rz6qtsJgmRb8BDBg75eBlW5RE9mNw=" providerId="None" clId="Web-{51454F2F-FA14-477D-A7B6-69ED0A2C8A97}" dt="2025-07-09T16:51:41.744" v="318" actId="20577"/>
          <ac:spMkLst>
            <pc:docMk/>
            <pc:sldMk cId="965421470" sldId="317"/>
            <ac:spMk id="2" creationId="{561D3167-4A0E-B075-A5A2-3CC81E83F2C1}"/>
          </ac:spMkLst>
        </pc:spChg>
      </pc:sldChg>
      <pc:sldChg chg="modSp add del">
        <pc:chgData name="Terry Kennedy" userId="KkbccKSijsCMB2Rz6qtsJgmRb8BDBg75eBlW5RE9mNw=" providerId="None" clId="Web-{51454F2F-FA14-477D-A7B6-69ED0A2C8A97}" dt="2025-07-09T16:55:46.478" v="333" actId="20577"/>
        <pc:sldMkLst>
          <pc:docMk/>
          <pc:sldMk cId="3357003408" sldId="334"/>
        </pc:sldMkLst>
        <pc:spChg chg="mod">
          <ac:chgData name="Terry Kennedy" userId="KkbccKSijsCMB2Rz6qtsJgmRb8BDBg75eBlW5RE9mNw=" providerId="None" clId="Web-{51454F2F-FA14-477D-A7B6-69ED0A2C8A97}" dt="2025-07-09T16:55:46.478" v="333" actId="20577"/>
          <ac:spMkLst>
            <pc:docMk/>
            <pc:sldMk cId="3357003408" sldId="334"/>
            <ac:spMk id="3" creationId="{4D239D22-8A26-27D1-E595-4574F8FB4C1A}"/>
          </ac:spMkLst>
        </pc:spChg>
      </pc:sldChg>
      <pc:sldChg chg="modSp">
        <pc:chgData name="Terry Kennedy" userId="KkbccKSijsCMB2Rz6qtsJgmRb8BDBg75eBlW5RE9mNw=" providerId="None" clId="Web-{51454F2F-FA14-477D-A7B6-69ED0A2C8A97}" dt="2025-07-09T16:54:33.088" v="330" actId="20577"/>
        <pc:sldMkLst>
          <pc:docMk/>
          <pc:sldMk cId="2295377641" sldId="716"/>
        </pc:sldMkLst>
        <pc:spChg chg="mod">
          <ac:chgData name="Terry Kennedy" userId="KkbccKSijsCMB2Rz6qtsJgmRb8BDBg75eBlW5RE9mNw=" providerId="None" clId="Web-{51454F2F-FA14-477D-A7B6-69ED0A2C8A97}" dt="2025-07-09T16:00:25.285" v="68" actId="20577"/>
          <ac:spMkLst>
            <pc:docMk/>
            <pc:sldMk cId="2295377641" sldId="716"/>
            <ac:spMk id="2" creationId="{C6D8564A-74A5-DFCF-AF87-477706FFAC41}"/>
          </ac:spMkLst>
        </pc:spChg>
        <pc:spChg chg="mod">
          <ac:chgData name="Terry Kennedy" userId="KkbccKSijsCMB2Rz6qtsJgmRb8BDBg75eBlW5RE9mNw=" providerId="None" clId="Web-{51454F2F-FA14-477D-A7B6-69ED0A2C8A97}" dt="2025-07-09T16:54:33.088" v="330" actId="20577"/>
          <ac:spMkLst>
            <pc:docMk/>
            <pc:sldMk cId="2295377641" sldId="716"/>
            <ac:spMk id="15" creationId="{D65B56A5-DFAA-ADA9-B681-46B32D818104}"/>
          </ac:spMkLst>
        </pc:spChg>
      </pc:sldChg>
      <pc:sldChg chg="add ord replId">
        <pc:chgData name="Terry Kennedy" userId="KkbccKSijsCMB2Rz6qtsJgmRb8BDBg75eBlW5RE9mNw=" providerId="None" clId="Web-{51454F2F-FA14-477D-A7B6-69ED0A2C8A97}" dt="2025-07-09T16:53:01.134" v="327"/>
        <pc:sldMkLst>
          <pc:docMk/>
          <pc:sldMk cId="935448873" sldId="717"/>
        </pc:sldMkLst>
      </pc:sldChg>
      <pc:sldChg chg="modSp add ord replId">
        <pc:chgData name="Terry Kennedy" userId="KkbccKSijsCMB2Rz6qtsJgmRb8BDBg75eBlW5RE9mNw=" providerId="None" clId="Web-{51454F2F-FA14-477D-A7B6-69ED0A2C8A97}" dt="2025-07-09T16:52:21.447" v="326" actId="20577"/>
        <pc:sldMkLst>
          <pc:docMk/>
          <pc:sldMk cId="472902779" sldId="718"/>
        </pc:sldMkLst>
        <pc:spChg chg="mod">
          <ac:chgData name="Terry Kennedy" userId="KkbccKSijsCMB2Rz6qtsJgmRb8BDBg75eBlW5RE9mNw=" providerId="None" clId="Web-{51454F2F-FA14-477D-A7B6-69ED0A2C8A97}" dt="2025-07-09T16:52:21.447" v="326" actId="20577"/>
          <ac:spMkLst>
            <pc:docMk/>
            <pc:sldMk cId="472902779" sldId="718"/>
            <ac:spMk id="2" creationId="{427916C9-46AE-AD08-5C00-A2E8D6F5067B}"/>
          </ac:spMkLst>
        </pc:spChg>
        <pc:spChg chg="mod">
          <ac:chgData name="Terry Kennedy" userId="KkbccKSijsCMB2Rz6qtsJgmRb8BDBg75eBlW5RE9mNw=" providerId="None" clId="Web-{51454F2F-FA14-477D-A7B6-69ED0A2C8A97}" dt="2025-07-09T16:46:05.228" v="314" actId="20577"/>
          <ac:spMkLst>
            <pc:docMk/>
            <pc:sldMk cId="472902779" sldId="718"/>
            <ac:spMk id="11" creationId="{3847AF55-AA89-083A-B788-1112D812F50C}"/>
          </ac:spMkLst>
        </pc:spChg>
      </pc:sldChg>
      <pc:sldChg chg="add replId">
        <pc:chgData name="Terry Kennedy" userId="KkbccKSijsCMB2Rz6qtsJgmRb8BDBg75eBlW5RE9mNw=" providerId="None" clId="Web-{51454F2F-FA14-477D-A7B6-69ED0A2C8A97}" dt="2025-07-09T16:52:00.103" v="319"/>
        <pc:sldMkLst>
          <pc:docMk/>
          <pc:sldMk cId="2321875717" sldId="719"/>
        </pc:sldMkLst>
      </pc:sldChg>
      <pc:sldChg chg="add replId">
        <pc:chgData name="Terry Kennedy" userId="KkbccKSijsCMB2Rz6qtsJgmRb8BDBg75eBlW5RE9mNw=" providerId="None" clId="Web-{51454F2F-FA14-477D-A7B6-69ED0A2C8A97}" dt="2025-07-09T16:52:00.134" v="320"/>
        <pc:sldMkLst>
          <pc:docMk/>
          <pc:sldMk cId="453413772" sldId="720"/>
        </pc:sldMkLst>
      </pc:sldChg>
      <pc:sldChg chg="add replId">
        <pc:chgData name="Terry Kennedy" userId="KkbccKSijsCMB2Rz6qtsJgmRb8BDBg75eBlW5RE9mNw=" providerId="None" clId="Web-{51454F2F-FA14-477D-A7B6-69ED0A2C8A97}" dt="2025-07-09T16:52:00.213" v="321"/>
        <pc:sldMkLst>
          <pc:docMk/>
          <pc:sldMk cId="867785765" sldId="721"/>
        </pc:sldMkLst>
      </pc:sldChg>
      <pc:sldChg chg="add replId">
        <pc:chgData name="Terry Kennedy" userId="KkbccKSijsCMB2Rz6qtsJgmRb8BDBg75eBlW5RE9mNw=" providerId="None" clId="Web-{51454F2F-FA14-477D-A7B6-69ED0A2C8A97}" dt="2025-07-09T16:52:00.228" v="322"/>
        <pc:sldMkLst>
          <pc:docMk/>
          <pc:sldMk cId="810355029" sldId="722"/>
        </pc:sldMkLst>
      </pc:sldChg>
      <pc:sldChg chg="add del replId">
        <pc:chgData name="Terry Kennedy" userId="KkbccKSijsCMB2Rz6qtsJgmRb8BDBg75eBlW5RE9mNw=" providerId="None" clId="Web-{51454F2F-FA14-477D-A7B6-69ED0A2C8A97}" dt="2025-07-09T16:54:11.869" v="328"/>
        <pc:sldMkLst>
          <pc:docMk/>
          <pc:sldMk cId="1769812597" sldId="723"/>
        </pc:sldMkLst>
      </pc:sldChg>
      <pc:sldChg chg="add replId">
        <pc:chgData name="Terry Kennedy" userId="KkbccKSijsCMB2Rz6qtsJgmRb8BDBg75eBlW5RE9mNw=" providerId="None" clId="Web-{51454F2F-FA14-477D-A7B6-69ED0A2C8A97}" dt="2025-07-09T16:52:00.322" v="324"/>
        <pc:sldMkLst>
          <pc:docMk/>
          <pc:sldMk cId="2451673022" sldId="724"/>
        </pc:sldMkLst>
      </pc:sldChg>
    </pc:docChg>
  </pc:docChgLst>
  <pc:docChgLst>
    <pc:chgData name="Terry Kennedy" userId="KkbccKSijsCMB2Rz6qtsJgmRb8BDBg75eBlW5RE9mNw=" providerId="None" clId="Web-{CB5C9135-87E2-4D12-9781-347EE4ABD77C}"/>
    <pc:docChg chg="addSld delSld modSld sldOrd">
      <pc:chgData name="Terry Kennedy" userId="KkbccKSijsCMB2Rz6qtsJgmRb8BDBg75eBlW5RE9mNw=" providerId="None" clId="Web-{CB5C9135-87E2-4D12-9781-347EE4ABD77C}" dt="2025-07-22T14:26:37.370" v="683" actId="20577"/>
      <pc:docMkLst>
        <pc:docMk/>
      </pc:docMkLst>
      <pc:sldChg chg="modNotes">
        <pc:chgData name="Terry Kennedy" userId="KkbccKSijsCMB2Rz6qtsJgmRb8BDBg75eBlW5RE9mNw=" providerId="None" clId="Web-{CB5C9135-87E2-4D12-9781-347EE4ABD77C}" dt="2025-07-22T12:06:08.695" v="272"/>
        <pc:sldMkLst>
          <pc:docMk/>
          <pc:sldMk cId="2832438626" sldId="256"/>
        </pc:sldMkLst>
      </pc:sldChg>
      <pc:sldChg chg="modSp">
        <pc:chgData name="Terry Kennedy" userId="KkbccKSijsCMB2Rz6qtsJgmRb8BDBg75eBlW5RE9mNw=" providerId="None" clId="Web-{CB5C9135-87E2-4D12-9781-347EE4ABD77C}" dt="2025-07-22T13:26:35.832" v="275" actId="20577"/>
        <pc:sldMkLst>
          <pc:docMk/>
          <pc:sldMk cId="107375076" sldId="259"/>
        </pc:sldMkLst>
        <pc:spChg chg="mod">
          <ac:chgData name="Terry Kennedy" userId="KkbccKSijsCMB2Rz6qtsJgmRb8BDBg75eBlW5RE9mNw=" providerId="None" clId="Web-{CB5C9135-87E2-4D12-9781-347EE4ABD77C}" dt="2025-07-22T13:26:35.832" v="275" actId="20577"/>
          <ac:spMkLst>
            <pc:docMk/>
            <pc:sldMk cId="107375076" sldId="259"/>
            <ac:spMk id="15" creationId="{1DE35C83-A478-6EA7-F3A8-03E27A567833}"/>
          </ac:spMkLst>
        </pc:spChg>
      </pc:sldChg>
      <pc:sldChg chg="add">
        <pc:chgData name="Terry Kennedy" userId="KkbccKSijsCMB2Rz6qtsJgmRb8BDBg75eBlW5RE9mNw=" providerId="None" clId="Web-{CB5C9135-87E2-4D12-9781-347EE4ABD77C}" dt="2025-07-22T12:05:18.225" v="267"/>
        <pc:sldMkLst>
          <pc:docMk/>
          <pc:sldMk cId="2687632396" sldId="262"/>
        </pc:sldMkLst>
      </pc:sldChg>
      <pc:sldChg chg="add">
        <pc:chgData name="Terry Kennedy" userId="KkbccKSijsCMB2Rz6qtsJgmRb8BDBg75eBlW5RE9mNw=" providerId="None" clId="Web-{CB5C9135-87E2-4D12-9781-347EE4ABD77C}" dt="2025-07-22T13:49:33.695" v="428"/>
        <pc:sldMkLst>
          <pc:docMk/>
          <pc:sldMk cId="0" sldId="293"/>
        </pc:sldMkLst>
      </pc:sldChg>
      <pc:sldChg chg="ord">
        <pc:chgData name="Terry Kennedy" userId="KkbccKSijsCMB2Rz6qtsJgmRb8BDBg75eBlW5RE9mNw=" providerId="None" clId="Web-{CB5C9135-87E2-4D12-9781-347EE4ABD77C}" dt="2025-07-22T13:57:44.729" v="463"/>
        <pc:sldMkLst>
          <pc:docMk/>
          <pc:sldMk cId="1955027556" sldId="308"/>
        </pc:sldMkLst>
      </pc:sldChg>
      <pc:sldChg chg="ord">
        <pc:chgData name="Terry Kennedy" userId="KkbccKSijsCMB2Rz6qtsJgmRb8BDBg75eBlW5RE9mNw=" providerId="None" clId="Web-{CB5C9135-87E2-4D12-9781-347EE4ABD77C}" dt="2025-07-22T13:57:44.713" v="458"/>
        <pc:sldMkLst>
          <pc:docMk/>
          <pc:sldMk cId="2491211847" sldId="309"/>
        </pc:sldMkLst>
      </pc:sldChg>
      <pc:sldChg chg="modNotes">
        <pc:chgData name="Terry Kennedy" userId="KkbccKSijsCMB2Rz6qtsJgmRb8BDBg75eBlW5RE9mNw=" providerId="None" clId="Web-{CB5C9135-87E2-4D12-9781-347EE4ABD77C}" dt="2025-07-22T10:16:05.030" v="1"/>
        <pc:sldMkLst>
          <pc:docMk/>
          <pc:sldMk cId="3890448325" sldId="313"/>
        </pc:sldMkLst>
      </pc:sldChg>
      <pc:sldChg chg="ord">
        <pc:chgData name="Terry Kennedy" userId="KkbccKSijsCMB2Rz6qtsJgmRb8BDBg75eBlW5RE9mNw=" providerId="None" clId="Web-{CB5C9135-87E2-4D12-9781-347EE4ABD77C}" dt="2025-07-22T13:57:44.729" v="460"/>
        <pc:sldMkLst>
          <pc:docMk/>
          <pc:sldMk cId="1429334023" sldId="315"/>
        </pc:sldMkLst>
      </pc:sldChg>
      <pc:sldChg chg="ord">
        <pc:chgData name="Terry Kennedy" userId="KkbccKSijsCMB2Rz6qtsJgmRb8BDBg75eBlW5RE9mNw=" providerId="None" clId="Web-{CB5C9135-87E2-4D12-9781-347EE4ABD77C}" dt="2025-07-22T13:57:44.729" v="459"/>
        <pc:sldMkLst>
          <pc:docMk/>
          <pc:sldMk cId="4223379473" sldId="316"/>
        </pc:sldMkLst>
      </pc:sldChg>
      <pc:sldChg chg="modNotes">
        <pc:chgData name="Terry Kennedy" userId="KkbccKSijsCMB2Rz6qtsJgmRb8BDBg75eBlW5RE9mNw=" providerId="None" clId="Web-{CB5C9135-87E2-4D12-9781-347EE4ABD77C}" dt="2025-07-22T13:38:04.123" v="341"/>
        <pc:sldMkLst>
          <pc:docMk/>
          <pc:sldMk cId="2263368691" sldId="327"/>
        </pc:sldMkLst>
      </pc:sldChg>
      <pc:sldChg chg="modNotes">
        <pc:chgData name="Terry Kennedy" userId="KkbccKSijsCMB2Rz6qtsJgmRb8BDBg75eBlW5RE9mNw=" providerId="None" clId="Web-{CB5C9135-87E2-4D12-9781-347EE4ABD77C}" dt="2025-07-22T14:09:33.692" v="584"/>
        <pc:sldMkLst>
          <pc:docMk/>
          <pc:sldMk cId="463638946" sldId="328"/>
        </pc:sldMkLst>
      </pc:sldChg>
      <pc:sldChg chg="ord">
        <pc:chgData name="Terry Kennedy" userId="KkbccKSijsCMB2Rz6qtsJgmRb8BDBg75eBlW5RE9mNw=" providerId="None" clId="Web-{CB5C9135-87E2-4D12-9781-347EE4ABD77C}" dt="2025-07-22T13:38:04.232" v="342"/>
        <pc:sldMkLst>
          <pc:docMk/>
          <pc:sldMk cId="4088266794" sldId="343"/>
        </pc:sldMkLst>
      </pc:sldChg>
      <pc:sldChg chg="ord">
        <pc:chgData name="Terry Kennedy" userId="KkbccKSijsCMB2Rz6qtsJgmRb8BDBg75eBlW5RE9mNw=" providerId="None" clId="Web-{CB5C9135-87E2-4D12-9781-347EE4ABD77C}" dt="2025-07-22T13:57:44.729" v="462"/>
        <pc:sldMkLst>
          <pc:docMk/>
          <pc:sldMk cId="4042806248" sldId="346"/>
        </pc:sldMkLst>
      </pc:sldChg>
      <pc:sldChg chg="del">
        <pc:chgData name="Terry Kennedy" userId="KkbccKSijsCMB2Rz6qtsJgmRb8BDBg75eBlW5RE9mNw=" providerId="None" clId="Web-{CB5C9135-87E2-4D12-9781-347EE4ABD77C}" dt="2025-07-22T13:38:16.358" v="343"/>
        <pc:sldMkLst>
          <pc:docMk/>
          <pc:sldMk cId="2988072492" sldId="672"/>
        </pc:sldMkLst>
      </pc:sldChg>
      <pc:sldChg chg="modSp del">
        <pc:chgData name="Terry Kennedy" userId="KkbccKSijsCMB2Rz6qtsJgmRb8BDBg75eBlW5RE9mNw=" providerId="None" clId="Web-{CB5C9135-87E2-4D12-9781-347EE4ABD77C}" dt="2025-07-22T14:06:54.249" v="532"/>
        <pc:sldMkLst>
          <pc:docMk/>
          <pc:sldMk cId="1323826362" sldId="695"/>
        </pc:sldMkLst>
      </pc:sldChg>
      <pc:sldChg chg="modSp modNotes">
        <pc:chgData name="Terry Kennedy" userId="KkbccKSijsCMB2Rz6qtsJgmRb8BDBg75eBlW5RE9mNw=" providerId="None" clId="Web-{CB5C9135-87E2-4D12-9781-347EE4ABD77C}" dt="2025-07-22T13:59:23.513" v="466" actId="20577"/>
        <pc:sldMkLst>
          <pc:docMk/>
          <pc:sldMk cId="1382029541" sldId="713"/>
        </pc:sldMkLst>
        <pc:spChg chg="mod">
          <ac:chgData name="Terry Kennedy" userId="KkbccKSijsCMB2Rz6qtsJgmRb8BDBg75eBlW5RE9mNw=" providerId="None" clId="Web-{CB5C9135-87E2-4D12-9781-347EE4ABD77C}" dt="2025-07-22T13:59:23.513" v="466" actId="20577"/>
          <ac:spMkLst>
            <pc:docMk/>
            <pc:sldMk cId="1382029541" sldId="713"/>
            <ac:spMk id="9" creationId="{4ADF974D-F075-16E2-3010-C2290F912050}"/>
          </ac:spMkLst>
        </pc:spChg>
      </pc:sldChg>
      <pc:sldChg chg="modNotes">
        <pc:chgData name="Terry Kennedy" userId="KkbccKSijsCMB2Rz6qtsJgmRb8BDBg75eBlW5RE9mNw=" providerId="None" clId="Web-{CB5C9135-87E2-4D12-9781-347EE4ABD77C}" dt="2025-07-22T13:53:12.469" v="457"/>
        <pc:sldMkLst>
          <pc:docMk/>
          <pc:sldMk cId="472902779" sldId="718"/>
        </pc:sldMkLst>
      </pc:sldChg>
      <pc:sldChg chg="modSp">
        <pc:chgData name="Terry Kennedy" userId="KkbccKSijsCMB2Rz6qtsJgmRb8BDBg75eBlW5RE9mNw=" providerId="None" clId="Web-{CB5C9135-87E2-4D12-9781-347EE4ABD77C}" dt="2025-07-22T14:25:16.523" v="645" actId="20577"/>
        <pc:sldMkLst>
          <pc:docMk/>
          <pc:sldMk cId="2724156616" sldId="727"/>
        </pc:sldMkLst>
      </pc:sldChg>
      <pc:sldChg chg="modSp modNotes">
        <pc:chgData name="Terry Kennedy" userId="KkbccKSijsCMB2Rz6qtsJgmRb8BDBg75eBlW5RE9mNw=" providerId="None" clId="Web-{CB5C9135-87E2-4D12-9781-347EE4ABD77C}" dt="2025-07-22T13:32:38.236" v="297"/>
        <pc:sldMkLst>
          <pc:docMk/>
          <pc:sldMk cId="958907551" sldId="728"/>
        </pc:sldMkLst>
        <pc:spChg chg="mod">
          <ac:chgData name="Terry Kennedy" userId="KkbccKSijsCMB2Rz6qtsJgmRb8BDBg75eBlW5RE9mNw=" providerId="None" clId="Web-{CB5C9135-87E2-4D12-9781-347EE4ABD77C}" dt="2025-07-22T13:32:18.657" v="278" actId="20577"/>
          <ac:spMkLst>
            <pc:docMk/>
            <pc:sldMk cId="958907551" sldId="728"/>
            <ac:spMk id="11" creationId="{1740FCA2-2AE3-C171-78A5-7844A91D07A6}"/>
          </ac:spMkLst>
        </pc:spChg>
      </pc:sldChg>
      <pc:sldChg chg="addSp delSp modSp">
        <pc:chgData name="Terry Kennedy" userId="KkbccKSijsCMB2Rz6qtsJgmRb8BDBg75eBlW5RE9mNw=" providerId="None" clId="Web-{CB5C9135-87E2-4D12-9781-347EE4ABD77C}" dt="2025-07-22T14:17:45.960" v="609" actId="20577"/>
        <pc:sldMkLst>
          <pc:docMk/>
          <pc:sldMk cId="4208501216" sldId="730"/>
        </pc:sldMkLst>
        <pc:spChg chg="mod">
          <ac:chgData name="Terry Kennedy" userId="KkbccKSijsCMB2Rz6qtsJgmRb8BDBg75eBlW5RE9mNw=" providerId="None" clId="Web-{CB5C9135-87E2-4D12-9781-347EE4ABD77C}" dt="2025-07-22T14:14:51.016" v="591" actId="20577"/>
          <ac:spMkLst>
            <pc:docMk/>
            <pc:sldMk cId="4208501216" sldId="730"/>
            <ac:spMk id="2" creationId="{F64DA16F-9CC8-0B59-9A4F-A1B0C302F88B}"/>
          </ac:spMkLst>
        </pc:spChg>
        <pc:spChg chg="mod">
          <ac:chgData name="Terry Kennedy" userId="KkbccKSijsCMB2Rz6qtsJgmRb8BDBg75eBlW5RE9mNw=" providerId="None" clId="Web-{CB5C9135-87E2-4D12-9781-347EE4ABD77C}" dt="2025-07-22T14:17:45.960" v="609" actId="20577"/>
          <ac:spMkLst>
            <pc:docMk/>
            <pc:sldMk cId="4208501216" sldId="730"/>
            <ac:spMk id="11" creationId="{3A021743-3ED7-37E1-4ED8-14DA6E996D05}"/>
          </ac:spMkLst>
        </pc:spChg>
      </pc:sldChg>
      <pc:sldChg chg="modSp">
        <pc:chgData name="Terry Kennedy" userId="KkbccKSijsCMB2Rz6qtsJgmRb8BDBg75eBlW5RE9mNw=" providerId="None" clId="Web-{CB5C9135-87E2-4D12-9781-347EE4ABD77C}" dt="2025-07-22T14:04:15.165" v="492" actId="20577"/>
        <pc:sldMkLst>
          <pc:docMk/>
          <pc:sldMk cId="1868859923" sldId="731"/>
        </pc:sldMkLst>
        <pc:spChg chg="mod">
          <ac:chgData name="Terry Kennedy" userId="KkbccKSijsCMB2Rz6qtsJgmRb8BDBg75eBlW5RE9mNw=" providerId="None" clId="Web-{CB5C9135-87E2-4D12-9781-347EE4ABD77C}" dt="2025-07-22T14:02:30.708" v="486" actId="20577"/>
          <ac:spMkLst>
            <pc:docMk/>
            <pc:sldMk cId="1868859923" sldId="731"/>
            <ac:spMk id="3" creationId="{854E2EB1-7CEC-EC49-62BD-AC5574DED493}"/>
          </ac:spMkLst>
        </pc:spChg>
        <pc:spChg chg="mod">
          <ac:chgData name="Terry Kennedy" userId="KkbccKSijsCMB2Rz6qtsJgmRb8BDBg75eBlW5RE9mNw=" providerId="None" clId="Web-{CB5C9135-87E2-4D12-9781-347EE4ABD77C}" dt="2025-07-22T14:04:15.165" v="492" actId="20577"/>
          <ac:spMkLst>
            <pc:docMk/>
            <pc:sldMk cId="1868859923" sldId="731"/>
            <ac:spMk id="7" creationId="{41354A33-2CF2-6BF3-6A5D-0F0F2816AFE9}"/>
          </ac:spMkLst>
        </pc:spChg>
      </pc:sldChg>
      <pc:sldChg chg="modSp">
        <pc:chgData name="Terry Kennedy" userId="KkbccKSijsCMB2Rz6qtsJgmRb8BDBg75eBlW5RE9mNw=" providerId="None" clId="Web-{CB5C9135-87E2-4D12-9781-347EE4ABD77C}" dt="2025-07-22T14:09:03.800" v="569" actId="20577"/>
        <pc:sldMkLst>
          <pc:docMk/>
          <pc:sldMk cId="181733696" sldId="732"/>
        </pc:sldMkLst>
        <pc:spChg chg="mod">
          <ac:chgData name="Terry Kennedy" userId="KkbccKSijsCMB2Rz6qtsJgmRb8BDBg75eBlW5RE9mNw=" providerId="None" clId="Web-{CB5C9135-87E2-4D12-9781-347EE4ABD77C}" dt="2025-07-22T14:08:43.018" v="547" actId="20577"/>
          <ac:spMkLst>
            <pc:docMk/>
            <pc:sldMk cId="181733696" sldId="732"/>
            <ac:spMk id="3" creationId="{26C90D5A-B611-D469-A2A7-34FB4F8CDFF1}"/>
          </ac:spMkLst>
        </pc:spChg>
        <pc:spChg chg="mod">
          <ac:chgData name="Terry Kennedy" userId="KkbccKSijsCMB2Rz6qtsJgmRb8BDBg75eBlW5RE9mNw=" providerId="None" clId="Web-{CB5C9135-87E2-4D12-9781-347EE4ABD77C}" dt="2025-07-22T14:09:03.800" v="569" actId="20577"/>
          <ac:spMkLst>
            <pc:docMk/>
            <pc:sldMk cId="181733696" sldId="732"/>
            <ac:spMk id="7" creationId="{AA7BBDA2-0F99-2B35-7017-E2AFA719549E}"/>
          </ac:spMkLst>
        </pc:spChg>
      </pc:sldChg>
      <pc:sldChg chg="modSp modNotes">
        <pc:chgData name="Terry Kennedy" userId="KkbccKSijsCMB2Rz6qtsJgmRb8BDBg75eBlW5RE9mNw=" providerId="None" clId="Web-{CB5C9135-87E2-4D12-9781-347EE4ABD77C}" dt="2025-07-22T14:06:17.435" v="530" actId="1076"/>
        <pc:sldMkLst>
          <pc:docMk/>
          <pc:sldMk cId="2357209553" sldId="733"/>
        </pc:sldMkLst>
        <pc:spChg chg="mod">
          <ac:chgData name="Terry Kennedy" userId="KkbccKSijsCMB2Rz6qtsJgmRb8BDBg75eBlW5RE9mNw=" providerId="None" clId="Web-{CB5C9135-87E2-4D12-9781-347EE4ABD77C}" dt="2025-07-22T14:04:35.072" v="493" actId="20577"/>
          <ac:spMkLst>
            <pc:docMk/>
            <pc:sldMk cId="2357209553" sldId="733"/>
            <ac:spMk id="3" creationId="{E5B908D2-16D4-06B3-1B84-39304FB03B7C}"/>
          </ac:spMkLst>
        </pc:spChg>
        <pc:spChg chg="mod">
          <ac:chgData name="Terry Kennedy" userId="KkbccKSijsCMB2Rz6qtsJgmRb8BDBg75eBlW5RE9mNw=" providerId="None" clId="Web-{CB5C9135-87E2-4D12-9781-347EE4ABD77C}" dt="2025-07-22T14:06:17.435" v="530" actId="1076"/>
          <ac:spMkLst>
            <pc:docMk/>
            <pc:sldMk cId="2357209553" sldId="733"/>
            <ac:spMk id="7" creationId="{22959969-9F90-EA07-361F-3A42F312412D}"/>
          </ac:spMkLst>
        </pc:spChg>
      </pc:sldChg>
      <pc:sldChg chg="modSp">
        <pc:chgData name="Terry Kennedy" userId="KkbccKSijsCMB2Rz6qtsJgmRb8BDBg75eBlW5RE9mNw=" providerId="None" clId="Web-{CB5C9135-87E2-4D12-9781-347EE4ABD77C}" dt="2025-07-22T14:26:37.370" v="683" actId="20577"/>
        <pc:sldMkLst>
          <pc:docMk/>
          <pc:sldMk cId="273409619" sldId="734"/>
        </pc:sldMkLst>
        <pc:spChg chg="mod">
          <ac:chgData name="Terry Kennedy" userId="KkbccKSijsCMB2Rz6qtsJgmRb8BDBg75eBlW5RE9mNw=" providerId="None" clId="Web-{CB5C9135-87E2-4D12-9781-347EE4ABD77C}" dt="2025-07-22T14:26:37.370" v="683" actId="20577"/>
          <ac:spMkLst>
            <pc:docMk/>
            <pc:sldMk cId="273409619" sldId="734"/>
            <ac:spMk id="3" creationId="{20608BA5-A446-9443-F13F-E03E3D3AEBE1}"/>
          </ac:spMkLst>
        </pc:spChg>
        <pc:spChg chg="mod">
          <ac:chgData name="Terry Kennedy" userId="KkbccKSijsCMB2Rz6qtsJgmRb8BDBg75eBlW5RE9mNw=" providerId="None" clId="Web-{CB5C9135-87E2-4D12-9781-347EE4ABD77C}" dt="2025-07-22T14:26:08.791" v="669" actId="20577"/>
          <ac:spMkLst>
            <pc:docMk/>
            <pc:sldMk cId="273409619" sldId="734"/>
            <ac:spMk id="7" creationId="{D085D2DE-48C6-2E59-DEDE-9D4964E246CC}"/>
          </ac:spMkLst>
        </pc:spChg>
      </pc:sldChg>
      <pc:sldChg chg="modSp add ord replId modNotes">
        <pc:chgData name="Terry Kennedy" userId="KkbccKSijsCMB2Rz6qtsJgmRb8BDBg75eBlW5RE9mNw=" providerId="None" clId="Web-{CB5C9135-87E2-4D12-9781-347EE4ABD77C}" dt="2025-07-22T14:00:13.453" v="484"/>
        <pc:sldMkLst>
          <pc:docMk/>
          <pc:sldMk cId="1666975294" sldId="735"/>
        </pc:sldMkLst>
        <pc:spChg chg="mod">
          <ac:chgData name="Terry Kennedy" userId="KkbccKSijsCMB2Rz6qtsJgmRb8BDBg75eBlW5RE9mNw=" providerId="None" clId="Web-{CB5C9135-87E2-4D12-9781-347EE4ABD77C}" dt="2025-07-22T10:33:22.599" v="21" actId="20577"/>
          <ac:spMkLst>
            <pc:docMk/>
            <pc:sldMk cId="1666975294" sldId="735"/>
            <ac:spMk id="2" creationId="{459A4C4C-EBDC-48D2-5BED-F3491365B9AA}"/>
          </ac:spMkLst>
        </pc:spChg>
        <pc:spChg chg="mod">
          <ac:chgData name="Terry Kennedy" userId="KkbccKSijsCMB2Rz6qtsJgmRb8BDBg75eBlW5RE9mNw=" providerId="None" clId="Web-{CB5C9135-87E2-4D12-9781-347EE4ABD77C}" dt="2025-07-22T10:35:25.462" v="48" actId="20577"/>
          <ac:spMkLst>
            <pc:docMk/>
            <pc:sldMk cId="1666975294" sldId="735"/>
            <ac:spMk id="11" creationId="{3DE4CFD5-61BD-41A2-6B81-D25AFDBBD8B0}"/>
          </ac:spMkLst>
        </pc:spChg>
      </pc:sldChg>
      <pc:sldChg chg="add del replId">
        <pc:chgData name="Terry Kennedy" userId="KkbccKSijsCMB2Rz6qtsJgmRb8BDBg75eBlW5RE9mNw=" providerId="None" clId="Web-{CB5C9135-87E2-4D12-9781-347EE4ABD77C}" dt="2025-07-22T10:32:48.098" v="3"/>
        <pc:sldMkLst>
          <pc:docMk/>
          <pc:sldMk cId="2403615056" sldId="735"/>
        </pc:sldMkLst>
      </pc:sldChg>
      <pc:sldChg chg="modSp add replId">
        <pc:chgData name="Terry Kennedy" userId="KkbccKSijsCMB2Rz6qtsJgmRb8BDBg75eBlW5RE9mNw=" providerId="None" clId="Web-{CB5C9135-87E2-4D12-9781-347EE4ABD77C}" dt="2025-07-22T11:29:13.590" v="113" actId="20577"/>
        <pc:sldMkLst>
          <pc:docMk/>
          <pc:sldMk cId="2226292988" sldId="736"/>
        </pc:sldMkLst>
        <pc:spChg chg="mod">
          <ac:chgData name="Terry Kennedy" userId="KkbccKSijsCMB2Rz6qtsJgmRb8BDBg75eBlW5RE9mNw=" providerId="None" clId="Web-{CB5C9135-87E2-4D12-9781-347EE4ABD77C}" dt="2025-07-22T11:25:20.691" v="95" actId="20577"/>
          <ac:spMkLst>
            <pc:docMk/>
            <pc:sldMk cId="2226292988" sldId="736"/>
            <ac:spMk id="2" creationId="{754EC439-F765-8E6D-6028-8073D85A87D9}"/>
          </ac:spMkLst>
        </pc:spChg>
        <pc:spChg chg="mod">
          <ac:chgData name="Terry Kennedy" userId="KkbccKSijsCMB2Rz6qtsJgmRb8BDBg75eBlW5RE9mNw=" providerId="None" clId="Web-{CB5C9135-87E2-4D12-9781-347EE4ABD77C}" dt="2025-07-22T11:29:13.590" v="113" actId="20577"/>
          <ac:spMkLst>
            <pc:docMk/>
            <pc:sldMk cId="2226292988" sldId="736"/>
            <ac:spMk id="11" creationId="{ECE1760C-D51C-78D7-3DEF-E617A6288791}"/>
          </ac:spMkLst>
        </pc:spChg>
      </pc:sldChg>
      <pc:sldChg chg="modSp add ord replId">
        <pc:chgData name="Terry Kennedy" userId="KkbccKSijsCMB2Rz6qtsJgmRb8BDBg75eBlW5RE9mNw=" providerId="None" clId="Web-{CB5C9135-87E2-4D12-9781-347EE4ABD77C}" dt="2025-07-22T11:33:45.036" v="155"/>
        <pc:sldMkLst>
          <pc:docMk/>
          <pc:sldMk cId="1652451968" sldId="737"/>
        </pc:sldMkLst>
        <pc:spChg chg="mod">
          <ac:chgData name="Terry Kennedy" userId="KkbccKSijsCMB2Rz6qtsJgmRb8BDBg75eBlW5RE9mNw=" providerId="None" clId="Web-{CB5C9135-87E2-4D12-9781-347EE4ABD77C}" dt="2025-07-22T11:33:33.255" v="154" actId="20577"/>
          <ac:spMkLst>
            <pc:docMk/>
            <pc:sldMk cId="1652451968" sldId="737"/>
            <ac:spMk id="11" creationId="{777AF1C1-868B-3B1C-CAED-89D2A66A0553}"/>
          </ac:spMkLst>
        </pc:spChg>
      </pc:sldChg>
      <pc:sldChg chg="modSp add replId">
        <pc:chgData name="Terry Kennedy" userId="KkbccKSijsCMB2Rz6qtsJgmRb8BDBg75eBlW5RE9mNw=" providerId="None" clId="Web-{CB5C9135-87E2-4D12-9781-347EE4ABD77C}" dt="2025-07-22T14:15:27.689" v="595" actId="20577"/>
        <pc:sldMkLst>
          <pc:docMk/>
          <pc:sldMk cId="1353739614" sldId="738"/>
        </pc:sldMkLst>
        <pc:spChg chg="mod">
          <ac:chgData name="Terry Kennedy" userId="KkbccKSijsCMB2Rz6qtsJgmRb8BDBg75eBlW5RE9mNw=" providerId="None" clId="Web-{CB5C9135-87E2-4D12-9781-347EE4ABD77C}" dt="2025-07-22T14:15:27.689" v="595" actId="20577"/>
          <ac:spMkLst>
            <pc:docMk/>
            <pc:sldMk cId="1353739614" sldId="738"/>
            <ac:spMk id="11" creationId="{6A10452F-C40B-40EE-5AEC-BE3651433476}"/>
          </ac:spMkLst>
        </pc:spChg>
      </pc:sldChg>
      <pc:sldChg chg="modSp add replId">
        <pc:chgData name="Terry Kennedy" userId="KkbccKSijsCMB2Rz6qtsJgmRb8BDBg75eBlW5RE9mNw=" providerId="None" clId="Web-{CB5C9135-87E2-4D12-9781-347EE4ABD77C}" dt="2025-07-22T14:15:48.285" v="598" actId="20577"/>
        <pc:sldMkLst>
          <pc:docMk/>
          <pc:sldMk cId="2068037033" sldId="739"/>
        </pc:sldMkLst>
        <pc:spChg chg="mod">
          <ac:chgData name="Terry Kennedy" userId="KkbccKSijsCMB2Rz6qtsJgmRb8BDBg75eBlW5RE9mNw=" providerId="None" clId="Web-{CB5C9135-87E2-4D12-9781-347EE4ABD77C}" dt="2025-07-22T14:15:48.285" v="598" actId="20577"/>
          <ac:spMkLst>
            <pc:docMk/>
            <pc:sldMk cId="2068037033" sldId="739"/>
            <ac:spMk id="11" creationId="{566852B1-FDBB-BD45-4DA0-D05D8F65AD06}"/>
          </ac:spMkLst>
        </pc:spChg>
      </pc:sldChg>
      <pc:sldChg chg="modSp add ord replId">
        <pc:chgData name="Terry Kennedy" userId="KkbccKSijsCMB2Rz6qtsJgmRb8BDBg75eBlW5RE9mNw=" providerId="None" clId="Web-{CB5C9135-87E2-4D12-9781-347EE4ABD77C}" dt="2025-07-22T11:58:38.867" v="226" actId="20577"/>
        <pc:sldMkLst>
          <pc:docMk/>
          <pc:sldMk cId="1463530436" sldId="740"/>
        </pc:sldMkLst>
        <pc:spChg chg="mod">
          <ac:chgData name="Terry Kennedy" userId="KkbccKSijsCMB2Rz6qtsJgmRb8BDBg75eBlW5RE9mNw=" providerId="None" clId="Web-{CB5C9135-87E2-4D12-9781-347EE4ABD77C}" dt="2025-07-22T11:58:38.867" v="226" actId="20577"/>
          <ac:spMkLst>
            <pc:docMk/>
            <pc:sldMk cId="1463530436" sldId="740"/>
            <ac:spMk id="11" creationId="{AE67FAA3-300A-DCF3-3612-D81051F9FAAF}"/>
          </ac:spMkLst>
        </pc:spChg>
      </pc:sldChg>
      <pc:sldChg chg="modSp add replId">
        <pc:chgData name="Terry Kennedy" userId="KkbccKSijsCMB2Rz6qtsJgmRb8BDBg75eBlW5RE9mNw=" providerId="None" clId="Web-{CB5C9135-87E2-4D12-9781-347EE4ABD77C}" dt="2025-07-22T12:04:45.739" v="266" actId="20577"/>
        <pc:sldMkLst>
          <pc:docMk/>
          <pc:sldMk cId="2003104960" sldId="741"/>
        </pc:sldMkLst>
        <pc:spChg chg="mod">
          <ac:chgData name="Terry Kennedy" userId="KkbccKSijsCMB2Rz6qtsJgmRb8BDBg75eBlW5RE9mNw=" providerId="None" clId="Web-{CB5C9135-87E2-4D12-9781-347EE4ABD77C}" dt="2025-07-22T12:04:45.739" v="266" actId="20577"/>
          <ac:spMkLst>
            <pc:docMk/>
            <pc:sldMk cId="2003104960" sldId="741"/>
            <ac:spMk id="11" creationId="{35813ADF-949C-DFC6-8617-5E67DC6E7277}"/>
          </ac:spMkLst>
        </pc:spChg>
      </pc:sldChg>
      <pc:sldChg chg="add">
        <pc:chgData name="Terry Kennedy" userId="KkbccKSijsCMB2Rz6qtsJgmRb8BDBg75eBlW5RE9mNw=" providerId="None" clId="Web-{CB5C9135-87E2-4D12-9781-347EE4ABD77C}" dt="2025-07-22T12:05:18.303" v="268"/>
        <pc:sldMkLst>
          <pc:docMk/>
          <pc:sldMk cId="2479226291" sldId="791"/>
        </pc:sldMkLst>
      </pc:sldChg>
      <pc:sldChg chg="add">
        <pc:chgData name="Terry Kennedy" userId="KkbccKSijsCMB2Rz6qtsJgmRb8BDBg75eBlW5RE9mNw=" providerId="None" clId="Web-{CB5C9135-87E2-4D12-9781-347EE4ABD77C}" dt="2025-07-22T12:05:18.365" v="269"/>
        <pc:sldMkLst>
          <pc:docMk/>
          <pc:sldMk cId="3064777040" sldId="792"/>
        </pc:sldMkLst>
      </pc:sldChg>
    </pc:docChg>
  </pc:docChgLst>
  <pc:docChgLst>
    <pc:chgData name="Terry Kennedy" userId="KkbccKSijsCMB2Rz6qtsJgmRb8BDBg75eBlW5RE9mNw=" providerId="None" clId="Web-{9A4AF14E-1DA1-443E-9A45-9BD0E9664185}"/>
    <pc:docChg chg="addSld modSld">
      <pc:chgData name="Terry Kennedy" userId="KkbccKSijsCMB2Rz6qtsJgmRb8BDBg75eBlW5RE9mNw=" providerId="None" clId="Web-{9A4AF14E-1DA1-443E-9A45-9BD0E9664185}" dt="2025-07-21T20:50:27.426" v="61" actId="20577"/>
      <pc:docMkLst>
        <pc:docMk/>
      </pc:docMkLst>
      <pc:sldChg chg="modSp add replId">
        <pc:chgData name="Terry Kennedy" userId="KkbccKSijsCMB2Rz6qtsJgmRb8BDBg75eBlW5RE9mNw=" providerId="None" clId="Web-{9A4AF14E-1DA1-443E-9A45-9BD0E9664185}" dt="2025-07-21T20:50:27.426" v="61" actId="20577"/>
        <pc:sldMkLst>
          <pc:docMk/>
          <pc:sldMk cId="273409619" sldId="734"/>
        </pc:sldMkLst>
        <pc:spChg chg="mod">
          <ac:chgData name="Terry Kennedy" userId="KkbccKSijsCMB2Rz6qtsJgmRb8BDBg75eBlW5RE9mNw=" providerId="None" clId="Web-{9A4AF14E-1DA1-443E-9A45-9BD0E9664185}" dt="2025-07-21T20:50:27.426" v="61" actId="20577"/>
          <ac:spMkLst>
            <pc:docMk/>
            <pc:sldMk cId="273409619" sldId="734"/>
            <ac:spMk id="7" creationId="{D085D2DE-48C6-2E59-DEDE-9D4964E246CC}"/>
          </ac:spMkLst>
        </pc:spChg>
      </pc:sldChg>
    </pc:docChg>
  </pc:docChgLst>
  <pc:docChgLst>
    <pc:chgData name="Terry Kennedy" userId="KkbccKSijsCMB2Rz6qtsJgmRb8BDBg75eBlW5RE9mNw=" providerId="None" clId="Web-{7505AC94-F051-48CB-BD83-AB7C8587AFA0}"/>
    <pc:docChg chg="modSld">
      <pc:chgData name="Terry Kennedy" userId="KkbccKSijsCMB2Rz6qtsJgmRb8BDBg75eBlW5RE9mNw=" providerId="None" clId="Web-{7505AC94-F051-48CB-BD83-AB7C8587AFA0}" dt="2025-07-26T17:02:32.476" v="16"/>
      <pc:docMkLst>
        <pc:docMk/>
      </pc:docMkLst>
      <pc:sldChg chg="modNotes">
        <pc:chgData name="Terry Kennedy" userId="KkbccKSijsCMB2Rz6qtsJgmRb8BDBg75eBlW5RE9mNw=" providerId="None" clId="Web-{7505AC94-F051-48CB-BD83-AB7C8587AFA0}" dt="2025-07-26T17:02:32.476" v="16"/>
        <pc:sldMkLst>
          <pc:docMk/>
          <pc:sldMk cId="3890448325" sldId="313"/>
        </pc:sldMkLst>
      </pc:sldChg>
    </pc:docChg>
  </pc:docChgLst>
</pc:chgInfo>
</file>

<file path=ppt/handoutMasters/_rels/handoutMaster1.xml.rels><?xml version="1.0" encoding="UTF-8" standalone="yes"?>
<Relationships xmlns="http://schemas.openxmlformats.org/package/2006/relationships"><Relationship Id="rId2" Type="http://schemas.openxmlformats.org/officeDocument/2006/relationships/tags" Target="../tags/tag2.xml"/><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35" tIns="46567" rIns="93135" bIns="46567" rtlCol="0"/>
          <a:lstStyle>
            <a:lvl1pPr algn="l">
              <a:defRPr sz="1200"/>
            </a:lvl1pPr>
          </a:lstStyle>
          <a:p>
            <a:r>
              <a:rPr lang="en-US"/>
              <a:t>MA PHIT Housing</a:t>
            </a:r>
          </a:p>
          <a:p>
            <a:r>
              <a:rPr lang="en-US"/>
              <a:t>Day One</a:t>
            </a:r>
          </a:p>
        </p:txBody>
      </p:sp>
      <p:sp>
        <p:nvSpPr>
          <p:cNvPr id="4" name="Footer Placeholder 3"/>
          <p:cNvSpPr>
            <a:spLocks noGrp="1"/>
          </p:cNvSpPr>
          <p:nvPr>
            <p:ph type="ftr" sz="quarter" idx="2"/>
          </p:nvPr>
        </p:nvSpPr>
        <p:spPr>
          <a:xfrm>
            <a:off x="0" y="8829967"/>
            <a:ext cx="3037840" cy="464820"/>
          </a:xfrm>
          <a:prstGeom prst="rect">
            <a:avLst/>
          </a:prstGeom>
        </p:spPr>
        <p:txBody>
          <a:bodyPr vert="horz" lIns="93135" tIns="46567" rIns="93135" bIns="46567" rtlCol="0" anchor="b"/>
          <a:lstStyle>
            <a:lvl1pPr algn="l">
              <a:defRPr sz="1200"/>
            </a:lvl1pPr>
          </a:lstStyle>
          <a:p>
            <a:r>
              <a:rPr lang="en-US"/>
              <a:t>LPHI/NEPHTC</a:t>
            </a:r>
          </a:p>
        </p:txBody>
      </p:sp>
      <p:sp>
        <p:nvSpPr>
          <p:cNvPr id="6" name="Date Placeholder 5"/>
          <p:cNvSpPr>
            <a:spLocks noGrp="1"/>
          </p:cNvSpPr>
          <p:nvPr>
            <p:ph type="dt" sz="quarter" idx="1"/>
          </p:nvPr>
        </p:nvSpPr>
        <p:spPr>
          <a:xfrm>
            <a:off x="3970734" y="0"/>
            <a:ext cx="3038145" cy="465743"/>
          </a:xfrm>
          <a:prstGeom prst="rect">
            <a:avLst/>
          </a:prstGeom>
        </p:spPr>
        <p:txBody>
          <a:bodyPr vert="horz" lIns="88139" tIns="44070" rIns="88139" bIns="44070" rtlCol="0"/>
          <a:lstStyle>
            <a:lvl1pPr algn="r">
              <a:defRPr sz="1200"/>
            </a:lvl1pPr>
          </a:lstStyle>
          <a:p>
            <a:r>
              <a:rPr lang="en-US"/>
              <a:t>Spring 2025</a:t>
            </a:r>
          </a:p>
        </p:txBody>
      </p:sp>
      <p:sp>
        <p:nvSpPr>
          <p:cNvPr id="3" name="Slide Number Placeholder 2"/>
          <p:cNvSpPr>
            <a:spLocks noGrp="1"/>
          </p:cNvSpPr>
          <p:nvPr>
            <p:ph type="sldNum" sz="quarter" idx="3"/>
          </p:nvPr>
        </p:nvSpPr>
        <p:spPr>
          <a:xfrm>
            <a:off x="3970734" y="8830658"/>
            <a:ext cx="3038145" cy="465742"/>
          </a:xfrm>
          <a:prstGeom prst="rect">
            <a:avLst/>
          </a:prstGeom>
        </p:spPr>
        <p:txBody>
          <a:bodyPr vert="horz" lIns="88139" tIns="44070" rIns="88139" bIns="44070" rtlCol="0" anchor="b"/>
          <a:lstStyle>
            <a:lvl1pPr algn="r">
              <a:defRPr sz="1200"/>
            </a:lvl1pPr>
          </a:lstStyle>
          <a:p>
            <a:fld id="{CA08D808-71F2-4CC5-B5E9-D86C61424AB7}" type="slidenum">
              <a:rPr lang="en-US" smtClean="0"/>
              <a:t>‹#›</a:t>
            </a:fld>
            <a:endParaRPr lang="en-US"/>
          </a:p>
        </p:txBody>
      </p:sp>
    </p:spTree>
    <p:custDataLst>
      <p:tags r:id="rId2"/>
    </p:custDataLst>
    <p:extLst>
      <p:ext uri="{BB962C8B-B14F-4D97-AF65-F5344CB8AC3E}">
        <p14:creationId xmlns:p14="http://schemas.microsoft.com/office/powerpoint/2010/main" val="1488240096"/>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35" tIns="46567" rIns="93135" bIns="46567" numCol="1" anchor="t" anchorCtr="0" compatLnSpc="1">
            <a:prstTxWarp prst="textNoShape">
              <a:avLst/>
            </a:prstTxWarp>
          </a:bodyPr>
          <a:lstStyle>
            <a:lvl1pPr>
              <a:defRPr sz="1200"/>
            </a:lvl1pPr>
          </a:lstStyle>
          <a:p>
            <a:pPr>
              <a:defRPr/>
            </a:pPr>
            <a:r>
              <a:rPr lang="en-US"/>
              <a:t>FOOD DAY 3</a:t>
            </a:r>
          </a:p>
        </p:txBody>
      </p:sp>
      <p:sp>
        <p:nvSpPr>
          <p:cNvPr id="23555"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35" tIns="46567" rIns="93135" bIns="46567" numCol="1" anchor="t" anchorCtr="0" compatLnSpc="1">
            <a:prstTxWarp prst="textNoShape">
              <a:avLst/>
            </a:prstTxWarp>
          </a:bodyPr>
          <a:lstStyle>
            <a:lvl1pPr algn="r">
              <a:defRPr sz="1200"/>
            </a:lvl1pPr>
          </a:lstStyle>
          <a:p>
            <a:pPr>
              <a:defRPr/>
            </a:pPr>
            <a:r>
              <a:rPr lang="en-US"/>
              <a:t>Spring 2025</a:t>
            </a:r>
          </a:p>
        </p:txBody>
      </p:sp>
      <p:sp>
        <p:nvSpPr>
          <p:cNvPr id="13316" name="Rectangle 4"/>
          <p:cNvSpPr>
            <a:spLocks noGrp="1" noRot="1" noChangeAspect="1" noChangeArrowheads="1" noTextEdit="1"/>
          </p:cNvSpPr>
          <p:nvPr>
            <p:ph type="sldImg" idx="2"/>
          </p:nvPr>
        </p:nvSpPr>
        <p:spPr bwMode="auto">
          <a:xfrm>
            <a:off x="406400" y="696913"/>
            <a:ext cx="6197600" cy="3486150"/>
          </a:xfrm>
          <a:prstGeom prst="rect">
            <a:avLst/>
          </a:prstGeom>
          <a:noFill/>
          <a:ln w="9525">
            <a:solidFill>
              <a:srgbClr val="000000"/>
            </a:solidFill>
            <a:miter lim="800000"/>
            <a:headEnd/>
            <a:tailEnd/>
          </a:ln>
        </p:spPr>
      </p:sp>
      <p:sp>
        <p:nvSpPr>
          <p:cNvPr id="23557" name="Rectangle 5"/>
          <p:cNvSpPr>
            <a:spLocks noGrp="1" noChangeArrowheads="1"/>
          </p:cNvSpPr>
          <p:nvPr>
            <p:ph type="body" sz="quarter" idx="3"/>
          </p:nvPr>
        </p:nvSpPr>
        <p:spPr bwMode="auto">
          <a:xfrm>
            <a:off x="406400" y="4415790"/>
            <a:ext cx="6197600" cy="4183380"/>
          </a:xfrm>
          <a:prstGeom prst="rect">
            <a:avLst/>
          </a:prstGeom>
          <a:noFill/>
          <a:ln w="9525">
            <a:noFill/>
            <a:miter lim="800000"/>
            <a:headEnd/>
            <a:tailEnd/>
          </a:ln>
          <a:effectLst/>
        </p:spPr>
        <p:txBody>
          <a:bodyPr vert="horz" wrap="square" lIns="93135" tIns="46567" rIns="93135" bIns="46567" numCol="1" anchor="t" anchorCtr="0" compatLnSpc="1">
            <a:prstTxWarp prst="textNoShape">
              <a:avLst/>
            </a:prstTxWarp>
          </a:bodyPr>
          <a:lstStyle/>
          <a:p>
            <a:pPr lvl="0"/>
            <a:r>
              <a:rPr lang="en-US" noProof="0"/>
              <a:t>Click to edit Master text styles</a:t>
            </a:r>
          </a:p>
        </p:txBody>
      </p:sp>
      <p:sp>
        <p:nvSpPr>
          <p:cNvPr id="23559"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35" tIns="46567" rIns="93135" bIns="46567" numCol="1" anchor="b" anchorCtr="0" compatLnSpc="1">
            <a:prstTxWarp prst="textNoShape">
              <a:avLst/>
            </a:prstTxWarp>
          </a:bodyPr>
          <a:lstStyle>
            <a:lvl1pPr algn="r">
              <a:defRPr sz="1200"/>
            </a:lvl1pPr>
          </a:lstStyle>
          <a:p>
            <a:pPr>
              <a:defRPr/>
            </a:pPr>
            <a:fld id="{E2A32AB2-2AF8-4ABA-B007-1784B134A314}" type="slidenum">
              <a:rPr lang="en-US"/>
              <a:pPr>
                <a:defRPr/>
              </a:pPr>
              <a:t>‹#›</a:t>
            </a:fld>
            <a:endParaRPr lang="en-US"/>
          </a:p>
        </p:txBody>
      </p:sp>
    </p:spTree>
    <p:extLst>
      <p:ext uri="{BB962C8B-B14F-4D97-AF65-F5344CB8AC3E}">
        <p14:creationId xmlns:p14="http://schemas.microsoft.com/office/powerpoint/2010/main" val="344023337"/>
      </p:ext>
    </p:extLst>
  </p:cSld>
  <p:clrMap bg1="lt1" tx1="dk1" bg2="lt2" tx2="dk2" accent1="accent1" accent2="accent2" accent3="accent3" accent4="accent4" accent5="accent5" accent6="accent6" hlink="hlink" folHlink="folHlink"/>
  <p:hf ftr="0"/>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Welcome and Introductions</a:t>
            </a:r>
            <a:endParaRPr lang="en-US" dirty="0">
              <a:solidFill>
                <a:srgbClr val="444444"/>
              </a:solidFill>
              <a:latin typeface="Calibri"/>
              <a:ea typeface="Calibri"/>
              <a:cs typeface="Calibri"/>
            </a:endParaRPr>
          </a:p>
          <a:p>
            <a:r>
              <a:rPr lang="en-US" dirty="0">
                <a:latin typeface="Calibri"/>
                <a:ea typeface="Calibri"/>
                <a:cs typeface="Calibri"/>
              </a:rPr>
              <a:t>Bathrooms/Breaks</a:t>
            </a:r>
            <a:endParaRPr lang="en-US" dirty="0">
              <a:solidFill>
                <a:srgbClr val="444444"/>
              </a:solidFill>
              <a:latin typeface="Calibri"/>
              <a:ea typeface="Calibri"/>
              <a:cs typeface="Calibri"/>
            </a:endParaRPr>
          </a:p>
          <a:p>
            <a:r>
              <a:rPr lang="en-US" dirty="0" err="1">
                <a:latin typeface="Calibri"/>
                <a:ea typeface="Calibri"/>
                <a:cs typeface="Calibri"/>
              </a:rPr>
              <a:t>Sign up</a:t>
            </a:r>
            <a:r>
              <a:rPr lang="en-US" dirty="0">
                <a:latin typeface="Calibri"/>
                <a:ea typeface="Calibri"/>
                <a:cs typeface="Calibri"/>
              </a:rPr>
              <a:t> Sheet </a:t>
            </a:r>
            <a:endParaRPr lang="en-US" dirty="0">
              <a:solidFill>
                <a:srgbClr val="444444"/>
              </a:solidFill>
              <a:latin typeface="Calibri"/>
              <a:ea typeface="Calibri"/>
              <a:cs typeface="Calibri"/>
            </a:endParaRPr>
          </a:p>
          <a:p>
            <a:r>
              <a:rPr lang="en-US" dirty="0">
                <a:latin typeface="Calibri"/>
                <a:ea typeface="Calibri"/>
                <a:cs typeface="Calibri"/>
              </a:rPr>
              <a:t>Will send Slide deck &amp; handouts</a:t>
            </a:r>
            <a:endParaRPr lang="en-US" dirty="0">
              <a:solidFill>
                <a:srgbClr val="444444"/>
              </a:solidFill>
              <a:latin typeface="Calibri"/>
              <a:ea typeface="Calibri"/>
              <a:cs typeface="Calibri"/>
            </a:endParaRPr>
          </a:p>
          <a:p>
            <a:r>
              <a:rPr lang="en-US" dirty="0">
                <a:latin typeface="Calibri"/>
                <a:ea typeface="Calibri"/>
                <a:cs typeface="Calibri"/>
              </a:rPr>
              <a:t>Validated parking</a:t>
            </a:r>
            <a:endParaRPr lang="en-US" sz="1200" dirty="0">
              <a:ea typeface="Calibri"/>
              <a:cs typeface="Calibri"/>
            </a:endParaRPr>
          </a:p>
          <a:p>
            <a:r>
              <a:rPr lang="en-US" dirty="0">
                <a:latin typeface="Calibri"/>
                <a:ea typeface="Calibri"/>
                <a:cs typeface="Calibri"/>
              </a:rPr>
              <a:t>More than 15 people</a:t>
            </a:r>
            <a:endParaRPr lang="en-US" dirty="0">
              <a:ea typeface="Calibri"/>
              <a:cs typeface="Calibri"/>
            </a:endParaRPr>
          </a:p>
          <a:p>
            <a:endParaRPr lang="en-US" dirty="0">
              <a:ea typeface="Calibri"/>
              <a:cs typeface="Calibri"/>
            </a:endParaRPr>
          </a:p>
        </p:txBody>
      </p:sp>
      <p:sp>
        <p:nvSpPr>
          <p:cNvPr id="6" name="Slide Number Placeholder 5"/>
          <p:cNvSpPr>
            <a:spLocks noGrp="1"/>
          </p:cNvSpPr>
          <p:nvPr>
            <p:ph type="sldNum" sz="quarter" idx="5"/>
          </p:nvPr>
        </p:nvSpPr>
        <p:spPr/>
        <p:txBody>
          <a:bodyPr/>
          <a:lstStyle/>
          <a:p>
            <a:pPr>
              <a:defRPr/>
            </a:pPr>
            <a:fld id="{E2A32AB2-2AF8-4ABA-B007-1784B134A314}" type="slidenum">
              <a:rPr lang="en-US" smtClean="0"/>
              <a:pPr>
                <a:defRPr/>
              </a:pPr>
              <a:t>1</a:t>
            </a:fld>
            <a:endParaRPr lang="en-US"/>
          </a:p>
        </p:txBody>
      </p:sp>
      <p:sp>
        <p:nvSpPr>
          <p:cNvPr id="4" name="Rectangle 2">
            <a:extLst>
              <a:ext uri="{FF2B5EF4-FFF2-40B4-BE49-F238E27FC236}">
                <a16:creationId xmlns:a16="http://schemas.microsoft.com/office/drawing/2014/main" id="{0C7F0947-0FE6-7ACF-541E-D193ADCED58A}"/>
              </a:ext>
            </a:extLst>
          </p:cNvPr>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35" tIns="46567" rIns="93135" bIns="46567" numCol="1" anchor="t" anchorCtr="0" compatLnSpc="1">
            <a:prstTxWarp prst="textNoShape">
              <a:avLst/>
            </a:prstTxWarp>
          </a:bodyPr>
          <a:lstStyle>
            <a:lvl1pPr>
              <a:defRPr sz="1200"/>
            </a:lvl1pPr>
          </a:lstStyle>
          <a:p>
            <a:pPr>
              <a:defRPr/>
            </a:pPr>
            <a:r>
              <a:rPr lang="en-US"/>
              <a:t>FOOD DAY 3</a:t>
            </a:r>
          </a:p>
        </p:txBody>
      </p:sp>
      <p:sp>
        <p:nvSpPr>
          <p:cNvPr id="5" name="Rectangle 3">
            <a:extLst>
              <a:ext uri="{FF2B5EF4-FFF2-40B4-BE49-F238E27FC236}">
                <a16:creationId xmlns:a16="http://schemas.microsoft.com/office/drawing/2014/main" id="{A3077923-219C-81EB-F4DD-95BAA9BA8EFD}"/>
              </a:ext>
            </a:extLst>
          </p:cNvPr>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35" tIns="46567" rIns="93135" bIns="46567" numCol="1" anchor="t" anchorCtr="0" compatLnSpc="1">
            <a:prstTxWarp prst="textNoShape">
              <a:avLst/>
            </a:prstTxWarp>
          </a:bodyPr>
          <a:lstStyle>
            <a:lvl1pPr algn="r">
              <a:defRPr sz="1200"/>
            </a:lvl1pPr>
          </a:lstStyle>
          <a:p>
            <a:pPr>
              <a:defRPr/>
            </a:pPr>
            <a:r>
              <a:rPr lang="en-US"/>
              <a:t>Spring 2025</a:t>
            </a:r>
          </a:p>
        </p:txBody>
      </p:sp>
    </p:spTree>
    <p:extLst>
      <p:ext uri="{BB962C8B-B14F-4D97-AF65-F5344CB8AC3E}">
        <p14:creationId xmlns:p14="http://schemas.microsoft.com/office/powerpoint/2010/main" val="39170380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795">
              <a:lnSpc>
                <a:spcPct val="99000"/>
              </a:lnSpc>
              <a:spcBef>
                <a:spcPts val="0"/>
              </a:spcBef>
              <a:spcAft>
                <a:spcPts val="0"/>
              </a:spcAft>
              <a:buSzPts val="1800"/>
            </a:pPr>
            <a:r>
              <a:rPr lang="en-US" dirty="0">
                <a:latin typeface="Calibri"/>
                <a:ea typeface="Calibri"/>
                <a:cs typeface="Calibri"/>
              </a:rPr>
              <a:t>E.g. rendering a TCS non-TCS happens often in Manufacturing, acidifying sushi rice is a relatively unusual case for Retail</a:t>
            </a:r>
            <a:endParaRPr lang="en-US" dirty="0">
              <a:ea typeface="Calibri"/>
              <a:cs typeface="Calibri"/>
            </a:endParaRPr>
          </a:p>
        </p:txBody>
      </p:sp>
      <p:sp>
        <p:nvSpPr>
          <p:cNvPr id="6" name="Slide Number Placeholder 5"/>
          <p:cNvSpPr>
            <a:spLocks noGrp="1"/>
          </p:cNvSpPr>
          <p:nvPr>
            <p:ph type="sldNum" sz="quarter" idx="5"/>
          </p:nvPr>
        </p:nvSpPr>
        <p:spPr/>
        <p:txBody>
          <a:bodyPr/>
          <a:lstStyle/>
          <a:p>
            <a:pPr>
              <a:defRPr/>
            </a:pPr>
            <a:fld id="{E2A32AB2-2AF8-4ABA-B007-1784B134A314}" type="slidenum">
              <a:rPr lang="en-US" smtClean="0"/>
              <a:pPr>
                <a:defRPr/>
              </a:pPr>
              <a:t>10</a:t>
            </a:fld>
            <a:endParaRPr lang="en-US"/>
          </a:p>
        </p:txBody>
      </p:sp>
      <p:sp>
        <p:nvSpPr>
          <p:cNvPr id="7" name="Rectangle 2">
            <a:extLst>
              <a:ext uri="{FF2B5EF4-FFF2-40B4-BE49-F238E27FC236}">
                <a16:creationId xmlns:a16="http://schemas.microsoft.com/office/drawing/2014/main" id="{31036C07-456A-3B83-1A1B-019F40B15C28}"/>
              </a:ext>
            </a:extLst>
          </p:cNvPr>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35" tIns="46567" rIns="93135" bIns="46567" numCol="1" anchor="t" anchorCtr="0" compatLnSpc="1">
            <a:prstTxWarp prst="textNoShape">
              <a:avLst/>
            </a:prstTxWarp>
          </a:bodyPr>
          <a:lstStyle>
            <a:lvl1pPr>
              <a:defRPr sz="1200"/>
            </a:lvl1pPr>
          </a:lstStyle>
          <a:p>
            <a:pPr>
              <a:defRPr/>
            </a:pPr>
            <a:r>
              <a:rPr lang="en-US"/>
              <a:t>FOOD DAY 3</a:t>
            </a:r>
          </a:p>
        </p:txBody>
      </p:sp>
      <p:sp>
        <p:nvSpPr>
          <p:cNvPr id="8" name="Rectangle 3">
            <a:extLst>
              <a:ext uri="{FF2B5EF4-FFF2-40B4-BE49-F238E27FC236}">
                <a16:creationId xmlns:a16="http://schemas.microsoft.com/office/drawing/2014/main" id="{5699F0BA-48B9-4E10-64F6-2090A7BA463C}"/>
              </a:ext>
            </a:extLst>
          </p:cNvPr>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35" tIns="46567" rIns="93135" bIns="46567" numCol="1" anchor="t" anchorCtr="0" compatLnSpc="1">
            <a:prstTxWarp prst="textNoShape">
              <a:avLst/>
            </a:prstTxWarp>
          </a:bodyPr>
          <a:lstStyle>
            <a:lvl1pPr algn="r">
              <a:defRPr sz="1200"/>
            </a:lvl1pPr>
          </a:lstStyle>
          <a:p>
            <a:pPr>
              <a:defRPr/>
            </a:pPr>
            <a:r>
              <a:rPr lang="en-US"/>
              <a:t>Spring 2025</a:t>
            </a:r>
          </a:p>
        </p:txBody>
      </p:sp>
    </p:spTree>
    <p:extLst>
      <p:ext uri="{BB962C8B-B14F-4D97-AF65-F5344CB8AC3E}">
        <p14:creationId xmlns:p14="http://schemas.microsoft.com/office/powerpoint/2010/main" val="2159603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a:xfrm>
            <a:off x="238757" y="4560570"/>
            <a:ext cx="6844321" cy="4883233"/>
          </a:xfrm>
        </p:spPr>
        <p:txBody>
          <a:bodyPr/>
          <a:lstStyle/>
          <a:p>
            <a:endParaRPr lang="en-US"/>
          </a:p>
        </p:txBody>
      </p:sp>
      <p:sp>
        <p:nvSpPr>
          <p:cNvPr id="4" name="Slide Number Placeholder 3"/>
          <p:cNvSpPr>
            <a:spLocks noGrp="1"/>
          </p:cNvSpPr>
          <p:nvPr>
            <p:ph type="sldNum" sz="quarter" idx="10"/>
          </p:nvPr>
        </p:nvSpPr>
        <p:spPr/>
        <p:txBody>
          <a:bodyPr/>
          <a:lstStyle/>
          <a:p>
            <a:fld id="{4AED9AB6-A255-4000-A3E2-5362C26087F3}" type="slidenum">
              <a:rPr lang="en-US" smtClean="0"/>
              <a:t>11</a:t>
            </a:fld>
            <a:endParaRPr lang="en-US"/>
          </a:p>
        </p:txBody>
      </p:sp>
      <p:sp>
        <p:nvSpPr>
          <p:cNvPr id="5" name="Rectangle 2">
            <a:extLst>
              <a:ext uri="{FF2B5EF4-FFF2-40B4-BE49-F238E27FC236}">
                <a16:creationId xmlns:a16="http://schemas.microsoft.com/office/drawing/2014/main" id="{25FBE5A3-9A5D-CE13-4DB7-52C0EC9AB999}"/>
              </a:ext>
            </a:extLst>
          </p:cNvPr>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35" tIns="46567" rIns="93135" bIns="46567" numCol="1" anchor="t" anchorCtr="0" compatLnSpc="1">
            <a:prstTxWarp prst="textNoShape">
              <a:avLst/>
            </a:prstTxWarp>
          </a:bodyPr>
          <a:lstStyle>
            <a:lvl1pPr>
              <a:defRPr sz="1200"/>
            </a:lvl1pPr>
          </a:lstStyle>
          <a:p>
            <a:pPr>
              <a:defRPr/>
            </a:pPr>
            <a:r>
              <a:rPr lang="en-US"/>
              <a:t>FOOD DAY 3</a:t>
            </a:r>
          </a:p>
        </p:txBody>
      </p:sp>
      <p:sp>
        <p:nvSpPr>
          <p:cNvPr id="7" name="Rectangle 3">
            <a:extLst>
              <a:ext uri="{FF2B5EF4-FFF2-40B4-BE49-F238E27FC236}">
                <a16:creationId xmlns:a16="http://schemas.microsoft.com/office/drawing/2014/main" id="{2792FF75-F5D9-097D-AA66-F169C5E53945}"/>
              </a:ext>
            </a:extLst>
          </p:cNvPr>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35" tIns="46567" rIns="93135" bIns="46567" numCol="1" anchor="t" anchorCtr="0" compatLnSpc="1">
            <a:prstTxWarp prst="textNoShape">
              <a:avLst/>
            </a:prstTxWarp>
          </a:bodyPr>
          <a:lstStyle>
            <a:lvl1pPr algn="r">
              <a:defRPr sz="1200"/>
            </a:lvl1pPr>
          </a:lstStyle>
          <a:p>
            <a:pPr>
              <a:defRPr/>
            </a:pPr>
            <a:r>
              <a:rPr lang="en-US"/>
              <a:t>Spring 2025</a:t>
            </a:r>
          </a:p>
        </p:txBody>
      </p:sp>
    </p:spTree>
    <p:extLst>
      <p:ext uri="{BB962C8B-B14F-4D97-AF65-F5344CB8AC3E}">
        <p14:creationId xmlns:p14="http://schemas.microsoft.com/office/powerpoint/2010/main" val="15315011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EDACEF-3C75-CF71-B6AE-B4695A9495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28E3A7-DE53-22CF-B8A9-1ED0C491B2CB}"/>
              </a:ext>
            </a:extLst>
          </p:cNvPr>
          <p:cNvSpPr>
            <a:spLocks noGrp="1" noRot="1" noChangeAspect="1"/>
          </p:cNvSpPr>
          <p:nvPr>
            <p:ph type="sldImg"/>
          </p:nvPr>
        </p:nvSpPr>
        <p:spPr>
          <a:xfrm>
            <a:off x="466725" y="261938"/>
            <a:ext cx="6197600" cy="3486150"/>
          </a:xfrm>
        </p:spPr>
      </p:sp>
      <p:sp>
        <p:nvSpPr>
          <p:cNvPr id="3" name="Notes Placeholder 2">
            <a:extLst>
              <a:ext uri="{FF2B5EF4-FFF2-40B4-BE49-F238E27FC236}">
                <a16:creationId xmlns:a16="http://schemas.microsoft.com/office/drawing/2014/main" id="{BC8BDC8D-67E0-E369-7AD4-EB316F32B758}"/>
              </a:ext>
            </a:extLst>
          </p:cNvPr>
          <p:cNvSpPr>
            <a:spLocks noGrp="1"/>
          </p:cNvSpPr>
          <p:nvPr>
            <p:ph type="body" idx="1"/>
          </p:nvPr>
        </p:nvSpPr>
        <p:spPr>
          <a:xfrm>
            <a:off x="609600" y="3933160"/>
            <a:ext cx="5608320" cy="4728210"/>
          </a:xfrm>
        </p:spPr>
        <p:txBody>
          <a:bodyPr/>
          <a:lstStyle/>
          <a:p>
            <a:pPr defTabSz="881390"/>
            <a:r>
              <a:rPr lang="en-US" dirty="0">
                <a:latin typeface="Calibri"/>
                <a:ea typeface="Calibri"/>
                <a:cs typeface="Calibri"/>
              </a:rPr>
              <a:t>List all possibilities</a:t>
            </a:r>
          </a:p>
          <a:p>
            <a:pPr defTabSz="881390">
              <a:spcBef>
                <a:spcPts val="600"/>
              </a:spcBef>
              <a:spcAft>
                <a:spcPts val="600"/>
              </a:spcAft>
            </a:pPr>
            <a:r>
              <a:rPr lang="en-US"/>
              <a:t>List all combinations</a:t>
            </a:r>
            <a:endParaRPr lang="en-US">
              <a:solidFill>
                <a:srgbClr val="002060"/>
              </a:solidFill>
            </a:endParaRPr>
          </a:p>
          <a:p>
            <a:pPr defTabSz="881390">
              <a:spcBef>
                <a:spcPts val="600"/>
              </a:spcBef>
              <a:spcAft>
                <a:spcPts val="600"/>
              </a:spcAft>
            </a:pPr>
            <a:r>
              <a:rPr lang="en-US" dirty="0">
                <a:latin typeface="Calibri"/>
                <a:ea typeface="Calibri"/>
                <a:cs typeface="Calibri"/>
              </a:rPr>
              <a:t>Specialized processes that do not require a variance</a:t>
            </a:r>
            <a:endParaRPr lang="en-US" dirty="0" err="1">
              <a:solidFill>
                <a:srgbClr val="002060"/>
              </a:solidFill>
              <a:latin typeface="Calibri"/>
              <a:ea typeface="Calibri"/>
              <a:cs typeface="Calibri"/>
            </a:endParaRPr>
          </a:p>
          <a:p>
            <a:pPr defTabSz="881390">
              <a:spcBef>
                <a:spcPts val="600"/>
              </a:spcBef>
              <a:spcAft>
                <a:spcPts val="600"/>
              </a:spcAft>
            </a:pPr>
            <a:r>
              <a:rPr lang="en-US" dirty="0">
                <a:latin typeface="Calibri"/>
                <a:ea typeface="Calibri"/>
                <a:cs typeface="Calibri"/>
              </a:rPr>
              <a:t>Specialized processes that require a HACCP plan but no variance</a:t>
            </a:r>
            <a:endParaRPr lang="en-US" dirty="0">
              <a:solidFill>
                <a:srgbClr val="002060"/>
              </a:solidFill>
              <a:latin typeface="Calibri"/>
              <a:ea typeface="Calibri"/>
              <a:cs typeface="Calibri"/>
            </a:endParaRPr>
          </a:p>
          <a:p>
            <a:pPr defTabSz="881390">
              <a:spcBef>
                <a:spcPts val="600"/>
              </a:spcBef>
              <a:spcAft>
                <a:spcPts val="600"/>
              </a:spcAft>
            </a:pPr>
            <a:r>
              <a:rPr lang="en-US" dirty="0">
                <a:latin typeface="Calibri"/>
                <a:ea typeface="Calibri"/>
                <a:cs typeface="Calibri"/>
              </a:rPr>
              <a:t>TPHC</a:t>
            </a:r>
            <a:endParaRPr lang="en-US" dirty="0">
              <a:solidFill>
                <a:srgbClr val="002060"/>
              </a:solidFill>
              <a:latin typeface="Calibri"/>
              <a:ea typeface="Calibri"/>
              <a:cs typeface="Calibri"/>
            </a:endParaRPr>
          </a:p>
          <a:p>
            <a:pPr defTabSz="881390"/>
            <a:endParaRPr lang="en-US" dirty="0">
              <a:ea typeface="Calibri"/>
              <a:cs typeface="Calibri"/>
            </a:endParaRPr>
          </a:p>
        </p:txBody>
      </p:sp>
      <p:sp>
        <p:nvSpPr>
          <p:cNvPr id="6" name="Slide Number Placeholder 5">
            <a:extLst>
              <a:ext uri="{FF2B5EF4-FFF2-40B4-BE49-F238E27FC236}">
                <a16:creationId xmlns:a16="http://schemas.microsoft.com/office/drawing/2014/main" id="{65282FB1-B6B0-B2D5-C689-0971E4AC43BA}"/>
              </a:ext>
            </a:extLst>
          </p:cNvPr>
          <p:cNvSpPr>
            <a:spLocks noGrp="1"/>
          </p:cNvSpPr>
          <p:nvPr>
            <p:ph type="sldNum" sz="quarter" idx="5"/>
          </p:nvPr>
        </p:nvSpPr>
        <p:spPr/>
        <p:txBody>
          <a:bodyPr/>
          <a:lstStyle/>
          <a:p>
            <a:pPr>
              <a:defRPr/>
            </a:pPr>
            <a:fld id="{E2A32AB2-2AF8-4ABA-B007-1784B134A314}" type="slidenum">
              <a:rPr lang="en-US" smtClean="0"/>
              <a:pPr>
                <a:defRPr/>
              </a:pPr>
              <a:t>12</a:t>
            </a:fld>
            <a:endParaRPr lang="en-US"/>
          </a:p>
        </p:txBody>
      </p:sp>
      <p:sp>
        <p:nvSpPr>
          <p:cNvPr id="4" name="Rectangle 2">
            <a:extLst>
              <a:ext uri="{FF2B5EF4-FFF2-40B4-BE49-F238E27FC236}">
                <a16:creationId xmlns:a16="http://schemas.microsoft.com/office/drawing/2014/main" id="{CF0CD9E1-F1DD-0AAE-7C17-463EEAD1D8E1}"/>
              </a:ext>
            </a:extLst>
          </p:cNvPr>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35" tIns="46567" rIns="93135" bIns="46567" numCol="1" anchor="t" anchorCtr="0" compatLnSpc="1">
            <a:prstTxWarp prst="textNoShape">
              <a:avLst/>
            </a:prstTxWarp>
          </a:bodyPr>
          <a:lstStyle>
            <a:lvl1pPr>
              <a:defRPr sz="1200"/>
            </a:lvl1pPr>
          </a:lstStyle>
          <a:p>
            <a:pPr>
              <a:defRPr/>
            </a:pPr>
            <a:r>
              <a:rPr lang="en-US"/>
              <a:t>FOOD DAY 3</a:t>
            </a:r>
          </a:p>
        </p:txBody>
      </p:sp>
      <p:sp>
        <p:nvSpPr>
          <p:cNvPr id="5" name="Rectangle 3">
            <a:extLst>
              <a:ext uri="{FF2B5EF4-FFF2-40B4-BE49-F238E27FC236}">
                <a16:creationId xmlns:a16="http://schemas.microsoft.com/office/drawing/2014/main" id="{668067C4-7F93-AA14-D2BE-DCA7AB8A694C}"/>
              </a:ext>
            </a:extLst>
          </p:cNvPr>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35" tIns="46567" rIns="93135" bIns="46567" numCol="1" anchor="t" anchorCtr="0" compatLnSpc="1">
            <a:prstTxWarp prst="textNoShape">
              <a:avLst/>
            </a:prstTxWarp>
          </a:bodyPr>
          <a:lstStyle>
            <a:lvl1pPr algn="r">
              <a:defRPr sz="1200"/>
            </a:lvl1pPr>
          </a:lstStyle>
          <a:p>
            <a:pPr>
              <a:defRPr/>
            </a:pPr>
            <a:r>
              <a:rPr lang="en-US"/>
              <a:t>Spring 2025</a:t>
            </a:r>
          </a:p>
        </p:txBody>
      </p:sp>
    </p:spTree>
    <p:extLst>
      <p:ext uri="{BB962C8B-B14F-4D97-AF65-F5344CB8AC3E}">
        <p14:creationId xmlns:p14="http://schemas.microsoft.com/office/powerpoint/2010/main" val="25971490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F8C0C3-E754-4B2C-32A9-72B08F326D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EBFAAF-DA87-1C47-702E-934CA7ADEE27}"/>
              </a:ext>
            </a:extLst>
          </p:cNvPr>
          <p:cNvSpPr>
            <a:spLocks noGrp="1" noRot="1" noChangeAspect="1"/>
          </p:cNvSpPr>
          <p:nvPr>
            <p:ph type="sldImg"/>
          </p:nvPr>
        </p:nvSpPr>
        <p:spPr>
          <a:xfrm>
            <a:off x="466725" y="261938"/>
            <a:ext cx="6197600" cy="3486150"/>
          </a:xfrm>
        </p:spPr>
      </p:sp>
      <p:sp>
        <p:nvSpPr>
          <p:cNvPr id="3" name="Notes Placeholder 2">
            <a:extLst>
              <a:ext uri="{FF2B5EF4-FFF2-40B4-BE49-F238E27FC236}">
                <a16:creationId xmlns:a16="http://schemas.microsoft.com/office/drawing/2014/main" id="{C111E626-9B7A-0F1E-9B04-EED45F49B7B5}"/>
              </a:ext>
            </a:extLst>
          </p:cNvPr>
          <p:cNvSpPr>
            <a:spLocks noGrp="1"/>
          </p:cNvSpPr>
          <p:nvPr>
            <p:ph type="body" idx="1"/>
          </p:nvPr>
        </p:nvSpPr>
        <p:spPr>
          <a:xfrm>
            <a:off x="609600" y="3933160"/>
            <a:ext cx="5608320" cy="4728210"/>
          </a:xfrm>
        </p:spPr>
        <p:txBody>
          <a:bodyPr/>
          <a:lstStyle/>
          <a:p>
            <a:pPr defTabSz="881390"/>
            <a:r>
              <a:rPr lang="en-US" dirty="0">
                <a:latin typeface="Calibri"/>
                <a:ea typeface="Calibri"/>
                <a:cs typeface="Calibri"/>
              </a:rPr>
              <a:t>List all possibilities</a:t>
            </a:r>
          </a:p>
          <a:p>
            <a:pPr defTabSz="881390">
              <a:spcBef>
                <a:spcPts val="600"/>
              </a:spcBef>
              <a:spcAft>
                <a:spcPts val="600"/>
              </a:spcAft>
            </a:pPr>
            <a:r>
              <a:rPr lang="en-US"/>
              <a:t>List all combinations</a:t>
            </a:r>
            <a:endParaRPr lang="en-US">
              <a:solidFill>
                <a:srgbClr val="002060"/>
              </a:solidFill>
            </a:endParaRPr>
          </a:p>
          <a:p>
            <a:pPr defTabSz="881390">
              <a:spcBef>
                <a:spcPts val="600"/>
              </a:spcBef>
              <a:spcAft>
                <a:spcPts val="600"/>
              </a:spcAft>
            </a:pPr>
            <a:r>
              <a:rPr lang="en-US" dirty="0">
                <a:latin typeface="Calibri"/>
                <a:ea typeface="Calibri"/>
                <a:cs typeface="Calibri"/>
              </a:rPr>
              <a:t>Specialized processes that do not require a variance</a:t>
            </a:r>
            <a:endParaRPr lang="en-US" dirty="0" err="1">
              <a:solidFill>
                <a:srgbClr val="002060"/>
              </a:solidFill>
              <a:latin typeface="Calibri"/>
              <a:ea typeface="Calibri"/>
              <a:cs typeface="Calibri"/>
            </a:endParaRPr>
          </a:p>
          <a:p>
            <a:pPr defTabSz="881390">
              <a:spcBef>
                <a:spcPts val="600"/>
              </a:spcBef>
              <a:spcAft>
                <a:spcPts val="600"/>
              </a:spcAft>
            </a:pPr>
            <a:r>
              <a:rPr lang="en-US" dirty="0">
                <a:latin typeface="Calibri"/>
                <a:ea typeface="Calibri"/>
                <a:cs typeface="Calibri"/>
              </a:rPr>
              <a:t>Specialized processes that require a HACCP plan but no variance</a:t>
            </a:r>
            <a:endParaRPr lang="en-US" dirty="0">
              <a:solidFill>
                <a:srgbClr val="002060"/>
              </a:solidFill>
              <a:latin typeface="Calibri"/>
              <a:ea typeface="Calibri"/>
              <a:cs typeface="Calibri"/>
            </a:endParaRPr>
          </a:p>
          <a:p>
            <a:pPr defTabSz="881390">
              <a:spcBef>
                <a:spcPts val="600"/>
              </a:spcBef>
              <a:spcAft>
                <a:spcPts val="600"/>
              </a:spcAft>
            </a:pPr>
            <a:r>
              <a:rPr lang="en-US" dirty="0">
                <a:latin typeface="Calibri"/>
                <a:ea typeface="Calibri"/>
                <a:cs typeface="Calibri"/>
              </a:rPr>
              <a:t>TPHC</a:t>
            </a:r>
            <a:endParaRPr lang="en-US" dirty="0">
              <a:solidFill>
                <a:srgbClr val="002060"/>
              </a:solidFill>
              <a:latin typeface="Calibri"/>
              <a:ea typeface="Calibri"/>
              <a:cs typeface="Calibri"/>
            </a:endParaRPr>
          </a:p>
          <a:p>
            <a:pPr defTabSz="881390"/>
            <a:endParaRPr lang="en-US" dirty="0">
              <a:ea typeface="Calibri"/>
              <a:cs typeface="Calibri"/>
            </a:endParaRPr>
          </a:p>
        </p:txBody>
      </p:sp>
      <p:sp>
        <p:nvSpPr>
          <p:cNvPr id="6" name="Slide Number Placeholder 5">
            <a:extLst>
              <a:ext uri="{FF2B5EF4-FFF2-40B4-BE49-F238E27FC236}">
                <a16:creationId xmlns:a16="http://schemas.microsoft.com/office/drawing/2014/main" id="{FAB348AF-97CA-9E59-1729-049DAA942E8D}"/>
              </a:ext>
            </a:extLst>
          </p:cNvPr>
          <p:cNvSpPr>
            <a:spLocks noGrp="1"/>
          </p:cNvSpPr>
          <p:nvPr>
            <p:ph type="sldNum" sz="quarter" idx="5"/>
          </p:nvPr>
        </p:nvSpPr>
        <p:spPr/>
        <p:txBody>
          <a:bodyPr/>
          <a:lstStyle/>
          <a:p>
            <a:pPr>
              <a:defRPr/>
            </a:pPr>
            <a:fld id="{E2A32AB2-2AF8-4ABA-B007-1784B134A314}" type="slidenum">
              <a:rPr lang="en-US" smtClean="0"/>
              <a:pPr>
                <a:defRPr/>
              </a:pPr>
              <a:t>13</a:t>
            </a:fld>
            <a:endParaRPr lang="en-US"/>
          </a:p>
        </p:txBody>
      </p:sp>
      <p:sp>
        <p:nvSpPr>
          <p:cNvPr id="4" name="Rectangle 2">
            <a:extLst>
              <a:ext uri="{FF2B5EF4-FFF2-40B4-BE49-F238E27FC236}">
                <a16:creationId xmlns:a16="http://schemas.microsoft.com/office/drawing/2014/main" id="{F9191724-8100-E202-BB49-5D9F44E78BB8}"/>
              </a:ext>
            </a:extLst>
          </p:cNvPr>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35" tIns="46567" rIns="93135" bIns="46567" numCol="1" anchor="t" anchorCtr="0" compatLnSpc="1">
            <a:prstTxWarp prst="textNoShape">
              <a:avLst/>
            </a:prstTxWarp>
          </a:bodyPr>
          <a:lstStyle>
            <a:lvl1pPr>
              <a:defRPr sz="1200"/>
            </a:lvl1pPr>
          </a:lstStyle>
          <a:p>
            <a:pPr>
              <a:defRPr/>
            </a:pPr>
            <a:r>
              <a:rPr lang="en-US"/>
              <a:t>FOOD DAY 3</a:t>
            </a:r>
          </a:p>
        </p:txBody>
      </p:sp>
      <p:sp>
        <p:nvSpPr>
          <p:cNvPr id="5" name="Rectangle 3">
            <a:extLst>
              <a:ext uri="{FF2B5EF4-FFF2-40B4-BE49-F238E27FC236}">
                <a16:creationId xmlns:a16="http://schemas.microsoft.com/office/drawing/2014/main" id="{5C506179-ACBA-8DB3-3F12-BC810D3EBD2C}"/>
              </a:ext>
            </a:extLst>
          </p:cNvPr>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35" tIns="46567" rIns="93135" bIns="46567" numCol="1" anchor="t" anchorCtr="0" compatLnSpc="1">
            <a:prstTxWarp prst="textNoShape">
              <a:avLst/>
            </a:prstTxWarp>
          </a:bodyPr>
          <a:lstStyle>
            <a:lvl1pPr algn="r">
              <a:defRPr sz="1200"/>
            </a:lvl1pPr>
          </a:lstStyle>
          <a:p>
            <a:pPr>
              <a:defRPr/>
            </a:pPr>
            <a:r>
              <a:rPr lang="en-US"/>
              <a:t>Spring 2025</a:t>
            </a:r>
          </a:p>
        </p:txBody>
      </p:sp>
    </p:spTree>
    <p:extLst>
      <p:ext uri="{BB962C8B-B14F-4D97-AF65-F5344CB8AC3E}">
        <p14:creationId xmlns:p14="http://schemas.microsoft.com/office/powerpoint/2010/main" val="42800943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2DC4C6-0A17-1BA6-EEE2-DA32E5919D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DDF1FE-36D5-E96C-91E3-CF5C9DFB9A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644F76-AF1B-DFFE-76AA-A0FEC8430D7F}"/>
              </a:ext>
            </a:extLst>
          </p:cNvPr>
          <p:cNvSpPr>
            <a:spLocks noGrp="1"/>
          </p:cNvSpPr>
          <p:nvPr>
            <p:ph type="body" idx="1"/>
          </p:nvPr>
        </p:nvSpPr>
        <p:spPr/>
        <p:txBody>
          <a:bodyPr/>
          <a:lstStyle/>
          <a:p>
            <a:endParaRPr lang="en-US"/>
          </a:p>
        </p:txBody>
      </p:sp>
      <p:sp>
        <p:nvSpPr>
          <p:cNvPr id="6" name="Slide Number Placeholder 5">
            <a:extLst>
              <a:ext uri="{FF2B5EF4-FFF2-40B4-BE49-F238E27FC236}">
                <a16:creationId xmlns:a16="http://schemas.microsoft.com/office/drawing/2014/main" id="{0C22BA11-4B2D-920B-49CE-1C5D84B0203A}"/>
              </a:ext>
            </a:extLst>
          </p:cNvPr>
          <p:cNvSpPr>
            <a:spLocks noGrp="1"/>
          </p:cNvSpPr>
          <p:nvPr>
            <p:ph type="sldNum" sz="quarter" idx="5"/>
          </p:nvPr>
        </p:nvSpPr>
        <p:spPr/>
        <p:txBody>
          <a:bodyPr/>
          <a:lstStyle/>
          <a:p>
            <a:pPr>
              <a:defRPr/>
            </a:pPr>
            <a:fld id="{E2A32AB2-2AF8-4ABA-B007-1784B134A314}" type="slidenum">
              <a:rPr lang="en-US" smtClean="0"/>
              <a:pPr>
                <a:defRPr/>
              </a:pPr>
              <a:t>14</a:t>
            </a:fld>
            <a:endParaRPr lang="en-US"/>
          </a:p>
        </p:txBody>
      </p:sp>
      <p:sp>
        <p:nvSpPr>
          <p:cNvPr id="7" name="Rectangle 2">
            <a:extLst>
              <a:ext uri="{FF2B5EF4-FFF2-40B4-BE49-F238E27FC236}">
                <a16:creationId xmlns:a16="http://schemas.microsoft.com/office/drawing/2014/main" id="{131F8B12-AB0D-3B78-F5A3-67D0243957E6}"/>
              </a:ext>
            </a:extLst>
          </p:cNvPr>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35" tIns="46567" rIns="93135" bIns="46567" numCol="1" anchor="t" anchorCtr="0" compatLnSpc="1">
            <a:prstTxWarp prst="textNoShape">
              <a:avLst/>
            </a:prstTxWarp>
          </a:bodyPr>
          <a:lstStyle>
            <a:lvl1pPr>
              <a:defRPr sz="1200"/>
            </a:lvl1pPr>
          </a:lstStyle>
          <a:p>
            <a:pPr>
              <a:defRPr/>
            </a:pPr>
            <a:r>
              <a:rPr lang="en-US"/>
              <a:t>FOOD DAY 3</a:t>
            </a:r>
          </a:p>
        </p:txBody>
      </p:sp>
      <p:sp>
        <p:nvSpPr>
          <p:cNvPr id="8" name="Rectangle 3">
            <a:extLst>
              <a:ext uri="{FF2B5EF4-FFF2-40B4-BE49-F238E27FC236}">
                <a16:creationId xmlns:a16="http://schemas.microsoft.com/office/drawing/2014/main" id="{43D87371-A5A6-8097-5D73-14F6D584AA4B}"/>
              </a:ext>
            </a:extLst>
          </p:cNvPr>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35" tIns="46567" rIns="93135" bIns="46567" numCol="1" anchor="t" anchorCtr="0" compatLnSpc="1">
            <a:prstTxWarp prst="textNoShape">
              <a:avLst/>
            </a:prstTxWarp>
          </a:bodyPr>
          <a:lstStyle>
            <a:lvl1pPr algn="r">
              <a:defRPr sz="1200"/>
            </a:lvl1pPr>
          </a:lstStyle>
          <a:p>
            <a:pPr>
              <a:defRPr/>
            </a:pPr>
            <a:r>
              <a:rPr lang="en-US"/>
              <a:t>Spring 2025</a:t>
            </a:r>
          </a:p>
        </p:txBody>
      </p:sp>
    </p:spTree>
    <p:extLst>
      <p:ext uri="{BB962C8B-B14F-4D97-AF65-F5344CB8AC3E}">
        <p14:creationId xmlns:p14="http://schemas.microsoft.com/office/powerpoint/2010/main" val="23305826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EECE4E-3C9F-4286-3C12-2C216412DF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FEF5F6-4485-6AF0-8712-290DBAB957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3EB12D-50A6-4C9D-5D90-B08D2FA8B5E4}"/>
              </a:ext>
            </a:extLst>
          </p:cNvPr>
          <p:cNvSpPr>
            <a:spLocks noGrp="1"/>
          </p:cNvSpPr>
          <p:nvPr>
            <p:ph type="body" idx="1"/>
          </p:nvPr>
        </p:nvSpPr>
        <p:spPr/>
        <p:txBody>
          <a:bodyPr/>
          <a:lstStyle/>
          <a:p>
            <a:endParaRPr lang="en-US"/>
          </a:p>
        </p:txBody>
      </p:sp>
      <p:sp>
        <p:nvSpPr>
          <p:cNvPr id="6" name="Slide Number Placeholder 5">
            <a:extLst>
              <a:ext uri="{FF2B5EF4-FFF2-40B4-BE49-F238E27FC236}">
                <a16:creationId xmlns:a16="http://schemas.microsoft.com/office/drawing/2014/main" id="{A2CB52AD-A368-A094-E6D0-7CBA39430399}"/>
              </a:ext>
            </a:extLst>
          </p:cNvPr>
          <p:cNvSpPr>
            <a:spLocks noGrp="1"/>
          </p:cNvSpPr>
          <p:nvPr>
            <p:ph type="sldNum" sz="quarter" idx="5"/>
          </p:nvPr>
        </p:nvSpPr>
        <p:spPr/>
        <p:txBody>
          <a:bodyPr/>
          <a:lstStyle/>
          <a:p>
            <a:pPr>
              <a:defRPr/>
            </a:pPr>
            <a:fld id="{E2A32AB2-2AF8-4ABA-B007-1784B134A314}" type="slidenum">
              <a:rPr lang="en-US" smtClean="0"/>
              <a:pPr>
                <a:defRPr/>
              </a:pPr>
              <a:t>15</a:t>
            </a:fld>
            <a:endParaRPr lang="en-US"/>
          </a:p>
        </p:txBody>
      </p:sp>
      <p:sp>
        <p:nvSpPr>
          <p:cNvPr id="7" name="Rectangle 2">
            <a:extLst>
              <a:ext uri="{FF2B5EF4-FFF2-40B4-BE49-F238E27FC236}">
                <a16:creationId xmlns:a16="http://schemas.microsoft.com/office/drawing/2014/main" id="{97E9DDCE-6F22-E71D-384A-DF1A1A10B0D5}"/>
              </a:ext>
            </a:extLst>
          </p:cNvPr>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35" tIns="46567" rIns="93135" bIns="46567" numCol="1" anchor="t" anchorCtr="0" compatLnSpc="1">
            <a:prstTxWarp prst="textNoShape">
              <a:avLst/>
            </a:prstTxWarp>
          </a:bodyPr>
          <a:lstStyle>
            <a:lvl1pPr>
              <a:defRPr sz="1200"/>
            </a:lvl1pPr>
          </a:lstStyle>
          <a:p>
            <a:pPr>
              <a:defRPr/>
            </a:pPr>
            <a:r>
              <a:rPr lang="en-US"/>
              <a:t>FOOD DAY 3</a:t>
            </a:r>
          </a:p>
        </p:txBody>
      </p:sp>
      <p:sp>
        <p:nvSpPr>
          <p:cNvPr id="8" name="Rectangle 3">
            <a:extLst>
              <a:ext uri="{FF2B5EF4-FFF2-40B4-BE49-F238E27FC236}">
                <a16:creationId xmlns:a16="http://schemas.microsoft.com/office/drawing/2014/main" id="{0DD6EE9B-B1BE-4D66-68A0-F37EA8A29224}"/>
              </a:ext>
            </a:extLst>
          </p:cNvPr>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35" tIns="46567" rIns="93135" bIns="46567" numCol="1" anchor="t" anchorCtr="0" compatLnSpc="1">
            <a:prstTxWarp prst="textNoShape">
              <a:avLst/>
            </a:prstTxWarp>
          </a:bodyPr>
          <a:lstStyle>
            <a:lvl1pPr algn="r">
              <a:defRPr sz="1200"/>
            </a:lvl1pPr>
          </a:lstStyle>
          <a:p>
            <a:pPr>
              <a:defRPr/>
            </a:pPr>
            <a:r>
              <a:rPr lang="en-US"/>
              <a:t>Spring 2025</a:t>
            </a:r>
          </a:p>
        </p:txBody>
      </p:sp>
    </p:spTree>
    <p:extLst>
      <p:ext uri="{BB962C8B-B14F-4D97-AF65-F5344CB8AC3E}">
        <p14:creationId xmlns:p14="http://schemas.microsoft.com/office/powerpoint/2010/main" val="38355721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064D0A-D37E-05BF-0FA0-3447FE51D6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FAB841-E882-8C85-AA24-AEAFBF92E7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67E95B-1DE5-7F42-4662-2532622F67AC}"/>
              </a:ext>
            </a:extLst>
          </p:cNvPr>
          <p:cNvSpPr>
            <a:spLocks noGrp="1"/>
          </p:cNvSpPr>
          <p:nvPr>
            <p:ph type="body" idx="1"/>
          </p:nvPr>
        </p:nvSpPr>
        <p:spPr/>
        <p:txBody>
          <a:bodyPr/>
          <a:lstStyle/>
          <a:p>
            <a:pPr marL="10795">
              <a:lnSpc>
                <a:spcPct val="99000"/>
              </a:lnSpc>
              <a:spcBef>
                <a:spcPts val="0"/>
              </a:spcBef>
              <a:spcAft>
                <a:spcPts val="0"/>
              </a:spcAft>
              <a:buSzPts val="1800"/>
            </a:pPr>
            <a:r>
              <a:rPr lang="en-US" dirty="0">
                <a:latin typeface="Calibri"/>
                <a:ea typeface="Calibri"/>
                <a:cs typeface="Calibri"/>
              </a:rPr>
              <a:t>How many establishments in your jurisdiction use these processes</a:t>
            </a:r>
            <a:endParaRPr lang="en-US"/>
          </a:p>
          <a:p>
            <a:pPr marL="10795">
              <a:lnSpc>
                <a:spcPct val="99000"/>
              </a:lnSpc>
              <a:spcBef>
                <a:spcPts val="0"/>
              </a:spcBef>
              <a:spcAft>
                <a:spcPts val="0"/>
              </a:spcAft>
              <a:buSzPts val="1800"/>
            </a:pPr>
            <a:r>
              <a:rPr lang="en-US" dirty="0">
                <a:latin typeface="Calibri"/>
                <a:ea typeface="Calibri"/>
                <a:cs typeface="Calibri"/>
              </a:rPr>
              <a:t>'Preservation means extending shelf life of date-marked food beyond 7 days</a:t>
            </a:r>
          </a:p>
          <a:p>
            <a:r>
              <a:rPr lang="en-US"/>
              <a:t>What is concern with ROP? Used to extend shelf life</a:t>
            </a:r>
          </a:p>
          <a:p>
            <a:pPr marL="10795">
              <a:lnSpc>
                <a:spcPct val="99000"/>
              </a:lnSpc>
              <a:spcBef>
                <a:spcPts val="0"/>
              </a:spcBef>
              <a:spcAft>
                <a:spcPts val="0"/>
              </a:spcAft>
              <a:buSzPts val="1800"/>
            </a:pPr>
            <a:r>
              <a:rPr lang="en-US" dirty="0">
                <a:latin typeface="Calibri"/>
                <a:ea typeface="Calibri"/>
                <a:cs typeface="Calibri"/>
              </a:rPr>
              <a:t>Sprouted bean outbreak happening now</a:t>
            </a:r>
            <a:endParaRPr lang="en-US" dirty="0">
              <a:ea typeface="Calibri"/>
              <a:cs typeface="Calibri"/>
            </a:endParaRPr>
          </a:p>
        </p:txBody>
      </p:sp>
      <p:sp>
        <p:nvSpPr>
          <p:cNvPr id="6" name="Slide Number Placeholder 5">
            <a:extLst>
              <a:ext uri="{FF2B5EF4-FFF2-40B4-BE49-F238E27FC236}">
                <a16:creationId xmlns:a16="http://schemas.microsoft.com/office/drawing/2014/main" id="{F28BB5DF-839B-CBBF-4664-62EF0BAF929F}"/>
              </a:ext>
            </a:extLst>
          </p:cNvPr>
          <p:cNvSpPr>
            <a:spLocks noGrp="1"/>
          </p:cNvSpPr>
          <p:nvPr>
            <p:ph type="sldNum" sz="quarter" idx="5"/>
          </p:nvPr>
        </p:nvSpPr>
        <p:spPr/>
        <p:txBody>
          <a:bodyPr/>
          <a:lstStyle/>
          <a:p>
            <a:pPr>
              <a:defRPr/>
            </a:pPr>
            <a:fld id="{E2A32AB2-2AF8-4ABA-B007-1784B134A314}" type="slidenum">
              <a:rPr lang="en-US" smtClean="0"/>
              <a:pPr>
                <a:defRPr/>
              </a:pPr>
              <a:t>16</a:t>
            </a:fld>
            <a:endParaRPr lang="en-US"/>
          </a:p>
        </p:txBody>
      </p:sp>
      <p:sp>
        <p:nvSpPr>
          <p:cNvPr id="7" name="Rectangle 2">
            <a:extLst>
              <a:ext uri="{FF2B5EF4-FFF2-40B4-BE49-F238E27FC236}">
                <a16:creationId xmlns:a16="http://schemas.microsoft.com/office/drawing/2014/main" id="{99165264-7C76-3A0B-AD9B-B111A7A584AE}"/>
              </a:ext>
            </a:extLst>
          </p:cNvPr>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35" tIns="46567" rIns="93135" bIns="46567" numCol="1" anchor="t" anchorCtr="0" compatLnSpc="1">
            <a:prstTxWarp prst="textNoShape">
              <a:avLst/>
            </a:prstTxWarp>
          </a:bodyPr>
          <a:lstStyle>
            <a:lvl1pPr>
              <a:defRPr sz="1200"/>
            </a:lvl1pPr>
          </a:lstStyle>
          <a:p>
            <a:pPr>
              <a:defRPr/>
            </a:pPr>
            <a:r>
              <a:rPr lang="en-US"/>
              <a:t>FOOD DAY 3</a:t>
            </a:r>
          </a:p>
        </p:txBody>
      </p:sp>
      <p:sp>
        <p:nvSpPr>
          <p:cNvPr id="8" name="Rectangle 3">
            <a:extLst>
              <a:ext uri="{FF2B5EF4-FFF2-40B4-BE49-F238E27FC236}">
                <a16:creationId xmlns:a16="http://schemas.microsoft.com/office/drawing/2014/main" id="{F0EF8DDE-2BF5-D099-6AEA-C0529E389F74}"/>
              </a:ext>
            </a:extLst>
          </p:cNvPr>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35" tIns="46567" rIns="93135" bIns="46567" numCol="1" anchor="t" anchorCtr="0" compatLnSpc="1">
            <a:prstTxWarp prst="textNoShape">
              <a:avLst/>
            </a:prstTxWarp>
          </a:bodyPr>
          <a:lstStyle>
            <a:lvl1pPr algn="r">
              <a:defRPr sz="1200"/>
            </a:lvl1pPr>
          </a:lstStyle>
          <a:p>
            <a:pPr>
              <a:defRPr/>
            </a:pPr>
            <a:r>
              <a:rPr lang="en-US"/>
              <a:t>Spring 2025</a:t>
            </a:r>
          </a:p>
        </p:txBody>
      </p:sp>
    </p:spTree>
    <p:extLst>
      <p:ext uri="{BB962C8B-B14F-4D97-AF65-F5344CB8AC3E}">
        <p14:creationId xmlns:p14="http://schemas.microsoft.com/office/powerpoint/2010/main" val="31649624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4230F5-8F82-45B3-3B11-19398C0F24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62A085-426B-0289-54A3-85C5DE93F2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4AE896-7F49-5512-3E7A-546292F00263}"/>
              </a:ext>
            </a:extLst>
          </p:cNvPr>
          <p:cNvSpPr>
            <a:spLocks noGrp="1"/>
          </p:cNvSpPr>
          <p:nvPr>
            <p:ph type="body" idx="1"/>
          </p:nvPr>
        </p:nvSpPr>
        <p:spPr/>
        <p:txBody>
          <a:bodyPr/>
          <a:lstStyle/>
          <a:p>
            <a:endParaRPr lang="en-US"/>
          </a:p>
        </p:txBody>
      </p:sp>
      <p:sp>
        <p:nvSpPr>
          <p:cNvPr id="6" name="Slide Number Placeholder 5">
            <a:extLst>
              <a:ext uri="{FF2B5EF4-FFF2-40B4-BE49-F238E27FC236}">
                <a16:creationId xmlns:a16="http://schemas.microsoft.com/office/drawing/2014/main" id="{23E8313D-8E40-5487-F5BC-0691ADF578EA}"/>
              </a:ext>
            </a:extLst>
          </p:cNvPr>
          <p:cNvSpPr>
            <a:spLocks noGrp="1"/>
          </p:cNvSpPr>
          <p:nvPr>
            <p:ph type="sldNum" sz="quarter" idx="5"/>
          </p:nvPr>
        </p:nvSpPr>
        <p:spPr/>
        <p:txBody>
          <a:bodyPr/>
          <a:lstStyle/>
          <a:p>
            <a:pPr>
              <a:defRPr/>
            </a:pPr>
            <a:fld id="{E2A32AB2-2AF8-4ABA-B007-1784B134A314}" type="slidenum">
              <a:rPr lang="en-US" smtClean="0"/>
              <a:pPr>
                <a:defRPr/>
              </a:pPr>
              <a:t>17</a:t>
            </a:fld>
            <a:endParaRPr lang="en-US"/>
          </a:p>
        </p:txBody>
      </p:sp>
      <p:sp>
        <p:nvSpPr>
          <p:cNvPr id="7" name="Rectangle 2">
            <a:extLst>
              <a:ext uri="{FF2B5EF4-FFF2-40B4-BE49-F238E27FC236}">
                <a16:creationId xmlns:a16="http://schemas.microsoft.com/office/drawing/2014/main" id="{23726693-C76A-195C-454F-6FDC55E34255}"/>
              </a:ext>
            </a:extLst>
          </p:cNvPr>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35" tIns="46567" rIns="93135" bIns="46567" numCol="1" anchor="t" anchorCtr="0" compatLnSpc="1">
            <a:prstTxWarp prst="textNoShape">
              <a:avLst/>
            </a:prstTxWarp>
          </a:bodyPr>
          <a:lstStyle>
            <a:lvl1pPr>
              <a:defRPr sz="1200"/>
            </a:lvl1pPr>
          </a:lstStyle>
          <a:p>
            <a:pPr>
              <a:defRPr/>
            </a:pPr>
            <a:r>
              <a:rPr lang="en-US"/>
              <a:t>FOOD DAY 3</a:t>
            </a:r>
          </a:p>
        </p:txBody>
      </p:sp>
      <p:sp>
        <p:nvSpPr>
          <p:cNvPr id="8" name="Rectangle 3">
            <a:extLst>
              <a:ext uri="{FF2B5EF4-FFF2-40B4-BE49-F238E27FC236}">
                <a16:creationId xmlns:a16="http://schemas.microsoft.com/office/drawing/2014/main" id="{0706693B-D266-561D-CA13-92F8EE27AD28}"/>
              </a:ext>
            </a:extLst>
          </p:cNvPr>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35" tIns="46567" rIns="93135" bIns="46567" numCol="1" anchor="t" anchorCtr="0" compatLnSpc="1">
            <a:prstTxWarp prst="textNoShape">
              <a:avLst/>
            </a:prstTxWarp>
          </a:bodyPr>
          <a:lstStyle>
            <a:lvl1pPr algn="r">
              <a:defRPr sz="1200"/>
            </a:lvl1pPr>
          </a:lstStyle>
          <a:p>
            <a:pPr>
              <a:defRPr/>
            </a:pPr>
            <a:r>
              <a:rPr lang="en-US"/>
              <a:t>Spring 2025</a:t>
            </a:r>
          </a:p>
        </p:txBody>
      </p:sp>
    </p:spTree>
    <p:extLst>
      <p:ext uri="{BB962C8B-B14F-4D97-AF65-F5344CB8AC3E}">
        <p14:creationId xmlns:p14="http://schemas.microsoft.com/office/powerpoint/2010/main" val="37627671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146D5B-789C-5E91-7C61-B7F0340190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97DA86-42F4-15E6-E1AB-5F48D46687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EA11FE-0CFB-BDEA-5D8B-5DFED74E5E04}"/>
              </a:ext>
            </a:extLst>
          </p:cNvPr>
          <p:cNvSpPr>
            <a:spLocks noGrp="1"/>
          </p:cNvSpPr>
          <p:nvPr>
            <p:ph type="body" idx="1"/>
          </p:nvPr>
        </p:nvSpPr>
        <p:spPr/>
        <p:txBody>
          <a:bodyPr/>
          <a:lstStyle/>
          <a:p>
            <a:endParaRPr lang="en-US"/>
          </a:p>
        </p:txBody>
      </p:sp>
      <p:sp>
        <p:nvSpPr>
          <p:cNvPr id="6" name="Slide Number Placeholder 5">
            <a:extLst>
              <a:ext uri="{FF2B5EF4-FFF2-40B4-BE49-F238E27FC236}">
                <a16:creationId xmlns:a16="http://schemas.microsoft.com/office/drawing/2014/main" id="{75F0DB53-9B3D-DC55-5BB5-B998BF5AF78A}"/>
              </a:ext>
            </a:extLst>
          </p:cNvPr>
          <p:cNvSpPr>
            <a:spLocks noGrp="1"/>
          </p:cNvSpPr>
          <p:nvPr>
            <p:ph type="sldNum" sz="quarter" idx="5"/>
          </p:nvPr>
        </p:nvSpPr>
        <p:spPr/>
        <p:txBody>
          <a:bodyPr/>
          <a:lstStyle/>
          <a:p>
            <a:pPr>
              <a:defRPr/>
            </a:pPr>
            <a:fld id="{E2A32AB2-2AF8-4ABA-B007-1784B134A314}" type="slidenum">
              <a:rPr lang="en-US" smtClean="0"/>
              <a:pPr>
                <a:defRPr/>
              </a:pPr>
              <a:t>18</a:t>
            </a:fld>
            <a:endParaRPr lang="en-US"/>
          </a:p>
        </p:txBody>
      </p:sp>
      <p:sp>
        <p:nvSpPr>
          <p:cNvPr id="7" name="Rectangle 2">
            <a:extLst>
              <a:ext uri="{FF2B5EF4-FFF2-40B4-BE49-F238E27FC236}">
                <a16:creationId xmlns:a16="http://schemas.microsoft.com/office/drawing/2014/main" id="{15F3D6F4-2224-415C-526A-7668AD73BE94}"/>
              </a:ext>
            </a:extLst>
          </p:cNvPr>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35" tIns="46567" rIns="93135" bIns="46567" numCol="1" anchor="t" anchorCtr="0" compatLnSpc="1">
            <a:prstTxWarp prst="textNoShape">
              <a:avLst/>
            </a:prstTxWarp>
          </a:bodyPr>
          <a:lstStyle>
            <a:lvl1pPr>
              <a:defRPr sz="1200"/>
            </a:lvl1pPr>
          </a:lstStyle>
          <a:p>
            <a:pPr>
              <a:defRPr/>
            </a:pPr>
            <a:r>
              <a:rPr lang="en-US"/>
              <a:t>FOOD DAY 3</a:t>
            </a:r>
          </a:p>
        </p:txBody>
      </p:sp>
      <p:sp>
        <p:nvSpPr>
          <p:cNvPr id="8" name="Rectangle 3">
            <a:extLst>
              <a:ext uri="{FF2B5EF4-FFF2-40B4-BE49-F238E27FC236}">
                <a16:creationId xmlns:a16="http://schemas.microsoft.com/office/drawing/2014/main" id="{A8C87C05-7F7D-62CC-8BA3-EB524F5DC234}"/>
              </a:ext>
            </a:extLst>
          </p:cNvPr>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35" tIns="46567" rIns="93135" bIns="46567" numCol="1" anchor="t" anchorCtr="0" compatLnSpc="1">
            <a:prstTxWarp prst="textNoShape">
              <a:avLst/>
            </a:prstTxWarp>
          </a:bodyPr>
          <a:lstStyle>
            <a:lvl1pPr algn="r">
              <a:defRPr sz="1200"/>
            </a:lvl1pPr>
          </a:lstStyle>
          <a:p>
            <a:pPr>
              <a:defRPr/>
            </a:pPr>
            <a:r>
              <a:rPr lang="en-US"/>
              <a:t>Spring 2025</a:t>
            </a:r>
          </a:p>
        </p:txBody>
      </p:sp>
    </p:spTree>
    <p:extLst>
      <p:ext uri="{BB962C8B-B14F-4D97-AF65-F5344CB8AC3E}">
        <p14:creationId xmlns:p14="http://schemas.microsoft.com/office/powerpoint/2010/main" val="28809925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237EE1-AC21-80DB-E412-247534497B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64AD09-504D-B78F-443A-A9214DBA9A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A2FC09-C321-C2A2-E0AE-684FE901E585}"/>
              </a:ext>
            </a:extLst>
          </p:cNvPr>
          <p:cNvSpPr>
            <a:spLocks noGrp="1"/>
          </p:cNvSpPr>
          <p:nvPr>
            <p:ph type="body" idx="1"/>
          </p:nvPr>
        </p:nvSpPr>
        <p:spPr/>
        <p:txBody>
          <a:bodyPr/>
          <a:lstStyle/>
          <a:p>
            <a:pPr marL="10795">
              <a:lnSpc>
                <a:spcPct val="99000"/>
              </a:lnSpc>
              <a:spcBef>
                <a:spcPts val="0"/>
              </a:spcBef>
              <a:spcAft>
                <a:spcPts val="0"/>
              </a:spcAft>
              <a:buSzPts val="1800"/>
            </a:pPr>
            <a:r>
              <a:rPr lang="en-US" dirty="0">
                <a:latin typeface="Calibri"/>
                <a:ea typeface="Calibri"/>
                <a:cs typeface="Calibri"/>
              </a:rPr>
              <a:t>Note: Sous vide and cook-chill packages may not be sold to customers</a:t>
            </a:r>
            <a:endParaRPr lang="en-US" dirty="0">
              <a:ea typeface="Calibri"/>
              <a:cs typeface="Calibri"/>
            </a:endParaRPr>
          </a:p>
        </p:txBody>
      </p:sp>
      <p:sp>
        <p:nvSpPr>
          <p:cNvPr id="6" name="Slide Number Placeholder 5">
            <a:extLst>
              <a:ext uri="{FF2B5EF4-FFF2-40B4-BE49-F238E27FC236}">
                <a16:creationId xmlns:a16="http://schemas.microsoft.com/office/drawing/2014/main" id="{8158EE2B-9465-8BA3-5646-97991C48FEC1}"/>
              </a:ext>
            </a:extLst>
          </p:cNvPr>
          <p:cNvSpPr>
            <a:spLocks noGrp="1"/>
          </p:cNvSpPr>
          <p:nvPr>
            <p:ph type="sldNum" sz="quarter" idx="5"/>
          </p:nvPr>
        </p:nvSpPr>
        <p:spPr/>
        <p:txBody>
          <a:bodyPr/>
          <a:lstStyle/>
          <a:p>
            <a:pPr>
              <a:defRPr/>
            </a:pPr>
            <a:fld id="{E2A32AB2-2AF8-4ABA-B007-1784B134A314}" type="slidenum">
              <a:rPr lang="en-US" smtClean="0"/>
              <a:pPr>
                <a:defRPr/>
              </a:pPr>
              <a:t>19</a:t>
            </a:fld>
            <a:endParaRPr lang="en-US"/>
          </a:p>
        </p:txBody>
      </p:sp>
      <p:sp>
        <p:nvSpPr>
          <p:cNvPr id="7" name="Rectangle 2">
            <a:extLst>
              <a:ext uri="{FF2B5EF4-FFF2-40B4-BE49-F238E27FC236}">
                <a16:creationId xmlns:a16="http://schemas.microsoft.com/office/drawing/2014/main" id="{33764440-C994-3D51-B1F4-09120A5634EF}"/>
              </a:ext>
            </a:extLst>
          </p:cNvPr>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35" tIns="46567" rIns="93135" bIns="46567" numCol="1" anchor="t" anchorCtr="0" compatLnSpc="1">
            <a:prstTxWarp prst="textNoShape">
              <a:avLst/>
            </a:prstTxWarp>
          </a:bodyPr>
          <a:lstStyle>
            <a:lvl1pPr>
              <a:defRPr sz="1200"/>
            </a:lvl1pPr>
          </a:lstStyle>
          <a:p>
            <a:pPr>
              <a:defRPr/>
            </a:pPr>
            <a:r>
              <a:rPr lang="en-US"/>
              <a:t>FOOD DAY 3</a:t>
            </a:r>
          </a:p>
        </p:txBody>
      </p:sp>
      <p:sp>
        <p:nvSpPr>
          <p:cNvPr id="8" name="Rectangle 3">
            <a:extLst>
              <a:ext uri="{FF2B5EF4-FFF2-40B4-BE49-F238E27FC236}">
                <a16:creationId xmlns:a16="http://schemas.microsoft.com/office/drawing/2014/main" id="{F4B4FAD1-6218-D3A2-FFD5-7694D97D10DA}"/>
              </a:ext>
            </a:extLst>
          </p:cNvPr>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35" tIns="46567" rIns="93135" bIns="46567" numCol="1" anchor="t" anchorCtr="0" compatLnSpc="1">
            <a:prstTxWarp prst="textNoShape">
              <a:avLst/>
            </a:prstTxWarp>
          </a:bodyPr>
          <a:lstStyle>
            <a:lvl1pPr algn="r">
              <a:defRPr sz="1200"/>
            </a:lvl1pPr>
          </a:lstStyle>
          <a:p>
            <a:pPr>
              <a:defRPr/>
            </a:pPr>
            <a:r>
              <a:rPr lang="en-US"/>
              <a:t>Spring 2025</a:t>
            </a:r>
          </a:p>
        </p:txBody>
      </p:sp>
    </p:spTree>
    <p:extLst>
      <p:ext uri="{BB962C8B-B14F-4D97-AF65-F5344CB8AC3E}">
        <p14:creationId xmlns:p14="http://schemas.microsoft.com/office/powerpoint/2010/main" val="805072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Do Introductions</a:t>
            </a:r>
            <a:endParaRPr lang="en-US" dirty="0">
              <a:ea typeface="Calibri"/>
              <a:cs typeface="Calibri"/>
            </a:endParaRPr>
          </a:p>
        </p:txBody>
      </p:sp>
      <p:sp>
        <p:nvSpPr>
          <p:cNvPr id="4" name="Header Placeholder 3"/>
          <p:cNvSpPr>
            <a:spLocks noGrp="1"/>
          </p:cNvSpPr>
          <p:nvPr>
            <p:ph type="hdr" sz="quarter"/>
          </p:nvPr>
        </p:nvSpPr>
        <p:spPr/>
        <p:txBody>
          <a:bodyPr/>
          <a:lstStyle/>
          <a:p>
            <a:pPr>
              <a:defRPr/>
            </a:pPr>
            <a:r>
              <a:rPr lang="en-US" dirty="0"/>
              <a:t>FOOD DAY 4</a:t>
            </a:r>
          </a:p>
        </p:txBody>
      </p:sp>
      <p:sp>
        <p:nvSpPr>
          <p:cNvPr id="5" name="Date Placeholder 4"/>
          <p:cNvSpPr>
            <a:spLocks noGrp="1"/>
          </p:cNvSpPr>
          <p:nvPr>
            <p:ph type="dt" idx="1"/>
          </p:nvPr>
        </p:nvSpPr>
        <p:spPr/>
        <p:txBody>
          <a:bodyPr/>
          <a:lstStyle/>
          <a:p>
            <a:pPr>
              <a:defRPr/>
            </a:pPr>
            <a:r>
              <a:rPr lang="en-US" dirty="0"/>
              <a:t>Fall 2024</a:t>
            </a:r>
          </a:p>
        </p:txBody>
      </p:sp>
      <p:sp>
        <p:nvSpPr>
          <p:cNvPr id="6" name="Slide Number Placeholder 5"/>
          <p:cNvSpPr>
            <a:spLocks noGrp="1"/>
          </p:cNvSpPr>
          <p:nvPr>
            <p:ph type="sldNum" sz="quarter" idx="5"/>
          </p:nvPr>
        </p:nvSpPr>
        <p:spPr/>
        <p:txBody>
          <a:bodyPr/>
          <a:lstStyle/>
          <a:p>
            <a:pPr>
              <a:defRPr/>
            </a:pPr>
            <a:fld id="{E2A32AB2-2AF8-4ABA-B007-1784B134A314}" type="slidenum">
              <a:rPr lang="en-US" smtClean="0"/>
              <a:pPr>
                <a:defRPr/>
              </a:pPr>
              <a:t>2</a:t>
            </a:fld>
            <a:endParaRPr lang="en-US" dirty="0"/>
          </a:p>
        </p:txBody>
      </p:sp>
    </p:spTree>
    <p:extLst>
      <p:ext uri="{BB962C8B-B14F-4D97-AF65-F5344CB8AC3E}">
        <p14:creationId xmlns:p14="http://schemas.microsoft.com/office/powerpoint/2010/main" val="4252406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58640D-C611-0057-6EE6-7CC25434CC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55BFBA-BB9D-A5D0-22E6-AD7A141D45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A93055-64A3-931A-9057-FA8026876A0B}"/>
              </a:ext>
            </a:extLst>
          </p:cNvPr>
          <p:cNvSpPr>
            <a:spLocks noGrp="1"/>
          </p:cNvSpPr>
          <p:nvPr>
            <p:ph type="body" idx="1"/>
          </p:nvPr>
        </p:nvSpPr>
        <p:spPr/>
        <p:txBody>
          <a:bodyPr/>
          <a:lstStyle/>
          <a:p>
            <a:pPr marL="10795">
              <a:lnSpc>
                <a:spcPct val="99000"/>
              </a:lnSpc>
              <a:spcBef>
                <a:spcPts val="0"/>
              </a:spcBef>
              <a:spcAft>
                <a:spcPts val="0"/>
              </a:spcAft>
              <a:buSzPts val="1800"/>
            </a:pPr>
            <a:r>
              <a:rPr lang="en-US" dirty="0">
                <a:latin typeface="Calibri"/>
                <a:ea typeface="Calibri"/>
                <a:cs typeface="Calibri"/>
              </a:rPr>
              <a:t>Packaged food requires a label</a:t>
            </a:r>
          </a:p>
          <a:p>
            <a:pPr marL="10795">
              <a:lnSpc>
                <a:spcPct val="99000"/>
              </a:lnSpc>
              <a:spcBef>
                <a:spcPts val="0"/>
              </a:spcBef>
              <a:spcAft>
                <a:spcPts val="0"/>
              </a:spcAft>
              <a:buSzPts val="1800"/>
            </a:pPr>
            <a:r>
              <a:rPr lang="en-US" dirty="0">
                <a:latin typeface="Calibri"/>
                <a:ea typeface="Calibri"/>
                <a:cs typeface="Calibri"/>
              </a:rPr>
              <a:t>Packaged food is usually self-serve</a:t>
            </a:r>
            <a:endParaRPr lang="en-US" dirty="0">
              <a:ea typeface="Calibri"/>
              <a:cs typeface="Calibri"/>
            </a:endParaRPr>
          </a:p>
        </p:txBody>
      </p:sp>
      <p:sp>
        <p:nvSpPr>
          <p:cNvPr id="6" name="Slide Number Placeholder 5">
            <a:extLst>
              <a:ext uri="{FF2B5EF4-FFF2-40B4-BE49-F238E27FC236}">
                <a16:creationId xmlns:a16="http://schemas.microsoft.com/office/drawing/2014/main" id="{0AAE52A3-16E6-4D35-55B7-2C3EB46BBF26}"/>
              </a:ext>
            </a:extLst>
          </p:cNvPr>
          <p:cNvSpPr>
            <a:spLocks noGrp="1"/>
          </p:cNvSpPr>
          <p:nvPr>
            <p:ph type="sldNum" sz="quarter" idx="5"/>
          </p:nvPr>
        </p:nvSpPr>
        <p:spPr/>
        <p:txBody>
          <a:bodyPr/>
          <a:lstStyle/>
          <a:p>
            <a:pPr>
              <a:defRPr/>
            </a:pPr>
            <a:fld id="{E2A32AB2-2AF8-4ABA-B007-1784B134A314}" type="slidenum">
              <a:rPr lang="en-US" smtClean="0"/>
              <a:pPr>
                <a:defRPr/>
              </a:pPr>
              <a:t>20</a:t>
            </a:fld>
            <a:endParaRPr lang="en-US"/>
          </a:p>
        </p:txBody>
      </p:sp>
      <p:sp>
        <p:nvSpPr>
          <p:cNvPr id="7" name="Rectangle 2">
            <a:extLst>
              <a:ext uri="{FF2B5EF4-FFF2-40B4-BE49-F238E27FC236}">
                <a16:creationId xmlns:a16="http://schemas.microsoft.com/office/drawing/2014/main" id="{58F788BB-551F-D06F-408B-5A121CDE5240}"/>
              </a:ext>
            </a:extLst>
          </p:cNvPr>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35" tIns="46567" rIns="93135" bIns="46567" numCol="1" anchor="t" anchorCtr="0" compatLnSpc="1">
            <a:prstTxWarp prst="textNoShape">
              <a:avLst/>
            </a:prstTxWarp>
          </a:bodyPr>
          <a:lstStyle>
            <a:lvl1pPr>
              <a:defRPr sz="1200"/>
            </a:lvl1pPr>
          </a:lstStyle>
          <a:p>
            <a:pPr>
              <a:defRPr/>
            </a:pPr>
            <a:r>
              <a:rPr lang="en-US"/>
              <a:t>FOOD DAY 3</a:t>
            </a:r>
          </a:p>
        </p:txBody>
      </p:sp>
      <p:sp>
        <p:nvSpPr>
          <p:cNvPr id="8" name="Rectangle 3">
            <a:extLst>
              <a:ext uri="{FF2B5EF4-FFF2-40B4-BE49-F238E27FC236}">
                <a16:creationId xmlns:a16="http://schemas.microsoft.com/office/drawing/2014/main" id="{A73D27E0-D348-5594-20D0-5C3D839BEC82}"/>
              </a:ext>
            </a:extLst>
          </p:cNvPr>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35" tIns="46567" rIns="93135" bIns="46567" numCol="1" anchor="t" anchorCtr="0" compatLnSpc="1">
            <a:prstTxWarp prst="textNoShape">
              <a:avLst/>
            </a:prstTxWarp>
          </a:bodyPr>
          <a:lstStyle>
            <a:lvl1pPr algn="r">
              <a:defRPr sz="1200"/>
            </a:lvl1pPr>
          </a:lstStyle>
          <a:p>
            <a:pPr>
              <a:defRPr/>
            </a:pPr>
            <a:r>
              <a:rPr lang="en-US"/>
              <a:t>Spring 2025</a:t>
            </a:r>
          </a:p>
        </p:txBody>
      </p:sp>
    </p:spTree>
    <p:extLst>
      <p:ext uri="{BB962C8B-B14F-4D97-AF65-F5344CB8AC3E}">
        <p14:creationId xmlns:p14="http://schemas.microsoft.com/office/powerpoint/2010/main" val="14218388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4F726E-685B-CD95-85EF-6950573E77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ADB491-AF11-76F3-3277-35DF6604D2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23D1FF-749E-0B92-ACE1-767DAD2FF5FF}"/>
              </a:ext>
            </a:extLst>
          </p:cNvPr>
          <p:cNvSpPr>
            <a:spLocks noGrp="1"/>
          </p:cNvSpPr>
          <p:nvPr>
            <p:ph type="body" idx="1"/>
          </p:nvPr>
        </p:nvSpPr>
        <p:spPr/>
        <p:txBody>
          <a:bodyPr/>
          <a:lstStyle/>
          <a:p>
            <a:pPr marL="10795">
              <a:lnSpc>
                <a:spcPct val="99000"/>
              </a:lnSpc>
              <a:spcBef>
                <a:spcPts val="0"/>
              </a:spcBef>
              <a:spcAft>
                <a:spcPts val="0"/>
              </a:spcAft>
              <a:buSzPts val="1800"/>
            </a:pPr>
            <a:r>
              <a:rPr lang="en-US" dirty="0">
                <a:latin typeface="Calibri"/>
                <a:ea typeface="Calibri"/>
                <a:cs typeface="Calibri"/>
              </a:rPr>
              <a:t>Fruit juices not TCS. Tell Odwalla story</a:t>
            </a:r>
            <a:endParaRPr lang="en-US" dirty="0">
              <a:ea typeface="Calibri"/>
              <a:cs typeface="Calibri"/>
            </a:endParaRPr>
          </a:p>
        </p:txBody>
      </p:sp>
      <p:sp>
        <p:nvSpPr>
          <p:cNvPr id="6" name="Slide Number Placeholder 5">
            <a:extLst>
              <a:ext uri="{FF2B5EF4-FFF2-40B4-BE49-F238E27FC236}">
                <a16:creationId xmlns:a16="http://schemas.microsoft.com/office/drawing/2014/main" id="{65643ACD-E4A6-D5B7-D51C-A69F6DAB0CDC}"/>
              </a:ext>
            </a:extLst>
          </p:cNvPr>
          <p:cNvSpPr>
            <a:spLocks noGrp="1"/>
          </p:cNvSpPr>
          <p:nvPr>
            <p:ph type="sldNum" sz="quarter" idx="5"/>
          </p:nvPr>
        </p:nvSpPr>
        <p:spPr/>
        <p:txBody>
          <a:bodyPr/>
          <a:lstStyle/>
          <a:p>
            <a:pPr>
              <a:defRPr/>
            </a:pPr>
            <a:fld id="{E2A32AB2-2AF8-4ABA-B007-1784B134A314}" type="slidenum">
              <a:rPr lang="en-US" smtClean="0"/>
              <a:pPr>
                <a:defRPr/>
              </a:pPr>
              <a:t>21</a:t>
            </a:fld>
            <a:endParaRPr lang="en-US"/>
          </a:p>
        </p:txBody>
      </p:sp>
      <p:sp>
        <p:nvSpPr>
          <p:cNvPr id="7" name="Rectangle 2">
            <a:extLst>
              <a:ext uri="{FF2B5EF4-FFF2-40B4-BE49-F238E27FC236}">
                <a16:creationId xmlns:a16="http://schemas.microsoft.com/office/drawing/2014/main" id="{9F77BE50-CFD4-9DD1-2BF1-8EBB74A16CB0}"/>
              </a:ext>
            </a:extLst>
          </p:cNvPr>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35" tIns="46567" rIns="93135" bIns="46567" numCol="1" anchor="t" anchorCtr="0" compatLnSpc="1">
            <a:prstTxWarp prst="textNoShape">
              <a:avLst/>
            </a:prstTxWarp>
          </a:bodyPr>
          <a:lstStyle>
            <a:lvl1pPr>
              <a:defRPr sz="1200"/>
            </a:lvl1pPr>
          </a:lstStyle>
          <a:p>
            <a:pPr>
              <a:defRPr/>
            </a:pPr>
            <a:r>
              <a:rPr lang="en-US"/>
              <a:t>FOOD DAY 3</a:t>
            </a:r>
          </a:p>
        </p:txBody>
      </p:sp>
      <p:sp>
        <p:nvSpPr>
          <p:cNvPr id="8" name="Rectangle 3">
            <a:extLst>
              <a:ext uri="{FF2B5EF4-FFF2-40B4-BE49-F238E27FC236}">
                <a16:creationId xmlns:a16="http://schemas.microsoft.com/office/drawing/2014/main" id="{08EEBBEA-1CA7-BD13-AECF-B551AAE8C2B9}"/>
              </a:ext>
            </a:extLst>
          </p:cNvPr>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35" tIns="46567" rIns="93135" bIns="46567" numCol="1" anchor="t" anchorCtr="0" compatLnSpc="1">
            <a:prstTxWarp prst="textNoShape">
              <a:avLst/>
            </a:prstTxWarp>
          </a:bodyPr>
          <a:lstStyle>
            <a:lvl1pPr algn="r">
              <a:defRPr sz="1200"/>
            </a:lvl1pPr>
          </a:lstStyle>
          <a:p>
            <a:pPr>
              <a:defRPr/>
            </a:pPr>
            <a:r>
              <a:rPr lang="en-US"/>
              <a:t>Spring 2025</a:t>
            </a:r>
          </a:p>
        </p:txBody>
      </p:sp>
    </p:spTree>
    <p:extLst>
      <p:ext uri="{BB962C8B-B14F-4D97-AF65-F5344CB8AC3E}">
        <p14:creationId xmlns:p14="http://schemas.microsoft.com/office/powerpoint/2010/main" val="8031345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30B9F8-950E-5E6A-7E01-7ECA9D6A19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F6F124-1512-ABAE-344E-D33B0B911D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5A4926-7F3A-77F8-BA55-CF6EA0CB3467}"/>
              </a:ext>
            </a:extLst>
          </p:cNvPr>
          <p:cNvSpPr>
            <a:spLocks noGrp="1"/>
          </p:cNvSpPr>
          <p:nvPr>
            <p:ph type="body" idx="1"/>
          </p:nvPr>
        </p:nvSpPr>
        <p:spPr/>
        <p:txBody>
          <a:bodyPr/>
          <a:lstStyle/>
          <a:p>
            <a:r>
              <a:rPr lang="en-US" b="1" u="sng"/>
              <a:t>Regarding your question on Juice &amp; HACCP: </a:t>
            </a:r>
            <a:endParaRPr lang="en-US"/>
          </a:p>
          <a:p>
            <a:r>
              <a:rPr lang="en-US"/>
              <a:t>Per FDA Food Cod – Annex 3 – Page 400: Labeling of Juice:</a:t>
            </a:r>
          </a:p>
          <a:p>
            <a:r>
              <a:rPr lang="en-US"/>
              <a:t>Retail establishments where packaged juice is made and only sold directly to consumers (such as juice bars) are not required to comply with this regulation. Rather, the Food Code requires fresh fruit or vegetable juices that are packaged at retail (untreated juices or beverages containing untreated juices that are offered to consumers </a:t>
            </a:r>
            <a:r>
              <a:rPr lang="en-US" b="1" u="sng"/>
              <a:t>as prepackaged foods</a:t>
            </a:r>
            <a:r>
              <a:rPr lang="en-US"/>
              <a:t>) to be processed under HACCP with a 5 log reduction in pathogens of concern OR bear the warning statement as specified in 21 CFR Section 101.17(g). That statement is: “WARNING: This product has not been pasteurized and, therefore, may contain harmful bacteria that can cause serious illness in children, the elderly, and persons with weakened immune systems.”</a:t>
            </a:r>
          </a:p>
          <a:p>
            <a:r>
              <a:rPr lang="en-US" b="1"/>
              <a:t>Unpackaged juice (glasses of juice prepared at a juice bar, for example) does not require the 5 log reduction nor a warning statement or other consumer advisory (juice is not an animal food and therefore not covered by section 3-603.11) when prepared and served at retail</a:t>
            </a:r>
            <a:r>
              <a:rPr lang="en-US"/>
              <a:t>. Usually the juice is served by the glass or in small batches compared to a commercial juice processor. The risk of using “drops” and damaged fruits or vegetables is much less at retail because of buyer specs that provide higher quality produce, meaning that fruits for juicing are less likely to be of a lower quality or damaged.</a:t>
            </a:r>
          </a:p>
          <a:p>
            <a:r>
              <a:rPr lang="en-US">
                <a:latin typeface="Calibri"/>
                <a:ea typeface="Calibri"/>
                <a:cs typeface="Calibri"/>
              </a:rPr>
              <a:t> </a:t>
            </a:r>
          </a:p>
          <a:p>
            <a:endParaRPr lang="en-US">
              <a:ea typeface="Calibri"/>
              <a:cs typeface="Calibri"/>
            </a:endParaRPr>
          </a:p>
        </p:txBody>
      </p:sp>
      <p:sp>
        <p:nvSpPr>
          <p:cNvPr id="6" name="Slide Number Placeholder 5">
            <a:extLst>
              <a:ext uri="{FF2B5EF4-FFF2-40B4-BE49-F238E27FC236}">
                <a16:creationId xmlns:a16="http://schemas.microsoft.com/office/drawing/2014/main" id="{63F4D785-DC54-8B0A-72E6-A9398725E3AC}"/>
              </a:ext>
            </a:extLst>
          </p:cNvPr>
          <p:cNvSpPr>
            <a:spLocks noGrp="1"/>
          </p:cNvSpPr>
          <p:nvPr>
            <p:ph type="sldNum" sz="quarter" idx="5"/>
          </p:nvPr>
        </p:nvSpPr>
        <p:spPr/>
        <p:txBody>
          <a:bodyPr/>
          <a:lstStyle/>
          <a:p>
            <a:pPr>
              <a:defRPr/>
            </a:pPr>
            <a:fld id="{E2A32AB2-2AF8-4ABA-B007-1784B134A314}" type="slidenum">
              <a:rPr lang="en-US" smtClean="0"/>
              <a:pPr>
                <a:defRPr/>
              </a:pPr>
              <a:t>22</a:t>
            </a:fld>
            <a:endParaRPr lang="en-US"/>
          </a:p>
        </p:txBody>
      </p:sp>
      <p:sp>
        <p:nvSpPr>
          <p:cNvPr id="7" name="Rectangle 2">
            <a:extLst>
              <a:ext uri="{FF2B5EF4-FFF2-40B4-BE49-F238E27FC236}">
                <a16:creationId xmlns:a16="http://schemas.microsoft.com/office/drawing/2014/main" id="{BEB4EB39-ECA2-6F61-FB48-CE6877C1DC4A}"/>
              </a:ext>
            </a:extLst>
          </p:cNvPr>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35" tIns="46567" rIns="93135" bIns="46567" numCol="1" anchor="t" anchorCtr="0" compatLnSpc="1">
            <a:prstTxWarp prst="textNoShape">
              <a:avLst/>
            </a:prstTxWarp>
          </a:bodyPr>
          <a:lstStyle>
            <a:lvl1pPr>
              <a:defRPr sz="1200"/>
            </a:lvl1pPr>
          </a:lstStyle>
          <a:p>
            <a:pPr>
              <a:defRPr/>
            </a:pPr>
            <a:r>
              <a:rPr lang="en-US"/>
              <a:t>FOOD DAY 3</a:t>
            </a:r>
          </a:p>
        </p:txBody>
      </p:sp>
      <p:sp>
        <p:nvSpPr>
          <p:cNvPr id="8" name="Rectangle 3">
            <a:extLst>
              <a:ext uri="{FF2B5EF4-FFF2-40B4-BE49-F238E27FC236}">
                <a16:creationId xmlns:a16="http://schemas.microsoft.com/office/drawing/2014/main" id="{04C82771-3AC6-BB02-04B3-910158DD5FA0}"/>
              </a:ext>
            </a:extLst>
          </p:cNvPr>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35" tIns="46567" rIns="93135" bIns="46567" numCol="1" anchor="t" anchorCtr="0" compatLnSpc="1">
            <a:prstTxWarp prst="textNoShape">
              <a:avLst/>
            </a:prstTxWarp>
          </a:bodyPr>
          <a:lstStyle>
            <a:lvl1pPr algn="r">
              <a:defRPr sz="1200"/>
            </a:lvl1pPr>
          </a:lstStyle>
          <a:p>
            <a:pPr>
              <a:defRPr/>
            </a:pPr>
            <a:r>
              <a:rPr lang="en-US"/>
              <a:t>Spring 2025</a:t>
            </a:r>
          </a:p>
        </p:txBody>
      </p:sp>
    </p:spTree>
    <p:extLst>
      <p:ext uri="{BB962C8B-B14F-4D97-AF65-F5344CB8AC3E}">
        <p14:creationId xmlns:p14="http://schemas.microsoft.com/office/powerpoint/2010/main" val="24225539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0A82F8-8E89-BB5E-E268-CF77FF39E1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E4AF4C-FBAC-1013-0825-03E4672E80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545AD3-22B1-C1EB-BB45-9DD3C2B14979}"/>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800" b="1" i="0">
                <a:effectLst/>
              </a:rPr>
              <a:t>Can you think of some foods that you have seen ROP that do not need a HACCP plan?</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800" b="1" i="0">
                <a:effectLst/>
              </a:rPr>
              <a:t>If they need a hint: Think of Residential Kitchens.</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800" b="0" i="0">
              <a:effectLst/>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800" b="0" i="0">
                <a:effectLst/>
              </a:rPr>
              <a:t>Loaf breads, rolls, biscuits</a:t>
            </a:r>
            <a:br>
              <a:rPr lang="en-US" sz="800" b="0" i="0">
                <a:effectLst/>
              </a:rPr>
            </a:br>
            <a:r>
              <a:rPr lang="en-US" sz="800" b="0" i="0">
                <a:effectLst/>
              </a:rPr>
              <a:t>• Cakes including celebration cakes                                                      </a:t>
            </a:r>
            <a:r>
              <a:rPr lang="en-US" sz="800"/>
              <a:t>     </a:t>
            </a:r>
            <a:r>
              <a:rPr lang="en-US" sz="800" b="0" i="0">
                <a:effectLst/>
              </a:rPr>
              <a:t>• Pastries and cookies</a:t>
            </a:r>
            <a:br>
              <a:rPr lang="en-US" sz="800" b="0" i="0">
                <a:effectLst/>
              </a:rPr>
            </a:br>
            <a:r>
              <a:rPr lang="en-US" sz="800" b="0" i="0">
                <a:effectLst/>
              </a:rPr>
              <a:t>• Candies and confections</a:t>
            </a:r>
            <a:br>
              <a:rPr lang="en-US" sz="800" b="0" i="0">
                <a:effectLst/>
              </a:rPr>
            </a:br>
            <a:r>
              <a:rPr lang="en-US" sz="800" b="0" i="0">
                <a:effectLst/>
              </a:rPr>
              <a:t>• Fruit pies</a:t>
            </a:r>
            <a:br>
              <a:rPr lang="en-US" sz="800" b="0" i="0">
                <a:effectLst/>
              </a:rPr>
            </a:br>
            <a:r>
              <a:rPr lang="en-US" sz="800" b="0" i="0">
                <a:effectLst/>
              </a:rPr>
              <a:t>• Jams, jellies and preserves</a:t>
            </a:r>
            <a:br>
              <a:rPr lang="en-US" sz="800" b="0" i="0">
                <a:effectLst/>
              </a:rPr>
            </a:br>
            <a:r>
              <a:rPr lang="en-US" sz="800" b="0" i="0">
                <a:effectLst/>
              </a:rPr>
              <a:t>• Dried fruits</a:t>
            </a:r>
            <a:br>
              <a:rPr lang="en-US" sz="800" b="0" i="0">
                <a:effectLst/>
              </a:rPr>
            </a:br>
            <a:r>
              <a:rPr lang="en-US" sz="800" b="0" i="0">
                <a:effectLst/>
              </a:rPr>
              <a:t>• Coffee beans                                                                                             Dry herbs, seasonings and mixtures</a:t>
            </a:r>
            <a:br>
              <a:rPr lang="en-US" sz="800" b="0" i="0">
                <a:effectLst/>
              </a:rPr>
            </a:br>
            <a:r>
              <a:rPr lang="en-US" sz="800" b="0" i="0">
                <a:effectLst/>
              </a:rPr>
              <a:t>• Cereals, trail mixes and granola</a:t>
            </a:r>
            <a:br>
              <a:rPr lang="en-US" sz="800" b="0" i="0">
                <a:effectLst/>
              </a:rPr>
            </a:br>
            <a:r>
              <a:rPr lang="en-US" sz="800" b="0" i="0">
                <a:effectLst/>
              </a:rPr>
              <a:t>• Coated or uncoated nuts</a:t>
            </a:r>
            <a:br>
              <a:rPr lang="en-US" sz="800" b="0" i="0">
                <a:effectLst/>
              </a:rPr>
            </a:br>
            <a:r>
              <a:rPr lang="en-US" sz="800" b="0" i="0">
                <a:effectLst/>
              </a:rPr>
              <a:t>• Vinegar and flavored vinegars</a:t>
            </a:r>
            <a:br>
              <a:rPr lang="en-US" sz="800" b="0" i="0">
                <a:effectLst/>
              </a:rPr>
            </a:br>
            <a:r>
              <a:rPr lang="en-US" sz="800" b="0" i="0">
                <a:effectLst/>
              </a:rPr>
              <a:t>• Popcorn, popcorn balls, cotton candy</a:t>
            </a:r>
          </a:p>
          <a:p>
            <a:endParaRPr lang="en-US"/>
          </a:p>
        </p:txBody>
      </p:sp>
      <p:sp>
        <p:nvSpPr>
          <p:cNvPr id="6" name="Slide Number Placeholder 5">
            <a:extLst>
              <a:ext uri="{FF2B5EF4-FFF2-40B4-BE49-F238E27FC236}">
                <a16:creationId xmlns:a16="http://schemas.microsoft.com/office/drawing/2014/main" id="{C42431EC-5F70-A79F-1007-91B38B5459AA}"/>
              </a:ext>
            </a:extLst>
          </p:cNvPr>
          <p:cNvSpPr>
            <a:spLocks noGrp="1"/>
          </p:cNvSpPr>
          <p:nvPr>
            <p:ph type="sldNum" sz="quarter" idx="5"/>
          </p:nvPr>
        </p:nvSpPr>
        <p:spPr/>
        <p:txBody>
          <a:bodyPr/>
          <a:lstStyle/>
          <a:p>
            <a:pPr>
              <a:defRPr/>
            </a:pPr>
            <a:fld id="{E2A32AB2-2AF8-4ABA-B007-1784B134A314}" type="slidenum">
              <a:rPr lang="en-US" smtClean="0"/>
              <a:pPr>
                <a:defRPr/>
              </a:pPr>
              <a:t>23</a:t>
            </a:fld>
            <a:endParaRPr lang="en-US"/>
          </a:p>
        </p:txBody>
      </p:sp>
      <p:sp>
        <p:nvSpPr>
          <p:cNvPr id="7" name="Rectangle 2">
            <a:extLst>
              <a:ext uri="{FF2B5EF4-FFF2-40B4-BE49-F238E27FC236}">
                <a16:creationId xmlns:a16="http://schemas.microsoft.com/office/drawing/2014/main" id="{AE8BEE67-44FD-32C7-0F65-7030B3706C51}"/>
              </a:ext>
            </a:extLst>
          </p:cNvPr>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35" tIns="46567" rIns="93135" bIns="46567" numCol="1" anchor="t" anchorCtr="0" compatLnSpc="1">
            <a:prstTxWarp prst="textNoShape">
              <a:avLst/>
            </a:prstTxWarp>
          </a:bodyPr>
          <a:lstStyle>
            <a:lvl1pPr>
              <a:defRPr sz="1200"/>
            </a:lvl1pPr>
          </a:lstStyle>
          <a:p>
            <a:pPr>
              <a:defRPr/>
            </a:pPr>
            <a:r>
              <a:rPr lang="en-US"/>
              <a:t>FOOD DAY 3</a:t>
            </a:r>
          </a:p>
        </p:txBody>
      </p:sp>
      <p:sp>
        <p:nvSpPr>
          <p:cNvPr id="8" name="Rectangle 3">
            <a:extLst>
              <a:ext uri="{FF2B5EF4-FFF2-40B4-BE49-F238E27FC236}">
                <a16:creationId xmlns:a16="http://schemas.microsoft.com/office/drawing/2014/main" id="{D130D521-683C-44EC-9B58-616735C4996F}"/>
              </a:ext>
            </a:extLst>
          </p:cNvPr>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35" tIns="46567" rIns="93135" bIns="46567" numCol="1" anchor="t" anchorCtr="0" compatLnSpc="1">
            <a:prstTxWarp prst="textNoShape">
              <a:avLst/>
            </a:prstTxWarp>
          </a:bodyPr>
          <a:lstStyle>
            <a:lvl1pPr algn="r">
              <a:defRPr sz="1200"/>
            </a:lvl1pPr>
          </a:lstStyle>
          <a:p>
            <a:pPr>
              <a:defRPr/>
            </a:pPr>
            <a:r>
              <a:rPr lang="en-US"/>
              <a:t>Spring 2025</a:t>
            </a:r>
          </a:p>
        </p:txBody>
      </p:sp>
    </p:spTree>
    <p:extLst>
      <p:ext uri="{BB962C8B-B14F-4D97-AF65-F5344CB8AC3E}">
        <p14:creationId xmlns:p14="http://schemas.microsoft.com/office/powerpoint/2010/main" val="22570132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5F1E1A-62D6-E6F1-92B9-A1EAD304EB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E64BFC-0AD1-8351-AB1B-B721C8AEB6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28BA0A-5FC9-14D7-3D94-7F74AB68E12D}"/>
              </a:ext>
            </a:extLst>
          </p:cNvPr>
          <p:cNvSpPr>
            <a:spLocks noGrp="1"/>
          </p:cNvSpPr>
          <p:nvPr>
            <p:ph type="body" idx="1"/>
          </p:nvPr>
        </p:nvSpPr>
        <p:spPr/>
        <p:txBody>
          <a:bodyPr/>
          <a:lstStyle/>
          <a:p>
            <a:pPr marL="10795">
              <a:lnSpc>
                <a:spcPct val="99000"/>
              </a:lnSpc>
              <a:spcBef>
                <a:spcPts val="0"/>
              </a:spcBef>
              <a:spcAft>
                <a:spcPts val="0"/>
              </a:spcAft>
              <a:buSzPts val="1800"/>
            </a:pPr>
            <a:r>
              <a:rPr lang="en-US" dirty="0">
                <a:latin typeface="Calibri"/>
                <a:ea typeface="Calibri"/>
                <a:cs typeface="Calibri"/>
              </a:rPr>
              <a:t>Warning label on juice must contain specific verbiage</a:t>
            </a:r>
            <a:endParaRPr lang="en-US" dirty="0">
              <a:ea typeface="Calibri"/>
              <a:cs typeface="Calibri"/>
            </a:endParaRPr>
          </a:p>
        </p:txBody>
      </p:sp>
      <p:sp>
        <p:nvSpPr>
          <p:cNvPr id="6" name="Slide Number Placeholder 5">
            <a:extLst>
              <a:ext uri="{FF2B5EF4-FFF2-40B4-BE49-F238E27FC236}">
                <a16:creationId xmlns:a16="http://schemas.microsoft.com/office/drawing/2014/main" id="{64373D88-CB36-DB23-443E-17CA27CEE76A}"/>
              </a:ext>
            </a:extLst>
          </p:cNvPr>
          <p:cNvSpPr>
            <a:spLocks noGrp="1"/>
          </p:cNvSpPr>
          <p:nvPr>
            <p:ph type="sldNum" sz="quarter" idx="5"/>
          </p:nvPr>
        </p:nvSpPr>
        <p:spPr/>
        <p:txBody>
          <a:bodyPr/>
          <a:lstStyle/>
          <a:p>
            <a:pPr>
              <a:defRPr/>
            </a:pPr>
            <a:fld id="{E2A32AB2-2AF8-4ABA-B007-1784B134A314}" type="slidenum">
              <a:rPr lang="en-US" smtClean="0"/>
              <a:pPr>
                <a:defRPr/>
              </a:pPr>
              <a:t>24</a:t>
            </a:fld>
            <a:endParaRPr lang="en-US"/>
          </a:p>
        </p:txBody>
      </p:sp>
      <p:sp>
        <p:nvSpPr>
          <p:cNvPr id="7" name="Rectangle 2">
            <a:extLst>
              <a:ext uri="{FF2B5EF4-FFF2-40B4-BE49-F238E27FC236}">
                <a16:creationId xmlns:a16="http://schemas.microsoft.com/office/drawing/2014/main" id="{80038D8F-4768-2060-A60D-99087535E907}"/>
              </a:ext>
            </a:extLst>
          </p:cNvPr>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35" tIns="46567" rIns="93135" bIns="46567" numCol="1" anchor="t" anchorCtr="0" compatLnSpc="1">
            <a:prstTxWarp prst="textNoShape">
              <a:avLst/>
            </a:prstTxWarp>
          </a:bodyPr>
          <a:lstStyle>
            <a:lvl1pPr>
              <a:defRPr sz="1200"/>
            </a:lvl1pPr>
          </a:lstStyle>
          <a:p>
            <a:pPr>
              <a:defRPr/>
            </a:pPr>
            <a:r>
              <a:rPr lang="en-US"/>
              <a:t>FOOD DAY 3</a:t>
            </a:r>
          </a:p>
        </p:txBody>
      </p:sp>
      <p:sp>
        <p:nvSpPr>
          <p:cNvPr id="8" name="Rectangle 3">
            <a:extLst>
              <a:ext uri="{FF2B5EF4-FFF2-40B4-BE49-F238E27FC236}">
                <a16:creationId xmlns:a16="http://schemas.microsoft.com/office/drawing/2014/main" id="{1F318DB0-DB59-4C6C-60D1-A2136EF0C25B}"/>
              </a:ext>
            </a:extLst>
          </p:cNvPr>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35" tIns="46567" rIns="93135" bIns="46567" numCol="1" anchor="t" anchorCtr="0" compatLnSpc="1">
            <a:prstTxWarp prst="textNoShape">
              <a:avLst/>
            </a:prstTxWarp>
          </a:bodyPr>
          <a:lstStyle>
            <a:lvl1pPr algn="r">
              <a:defRPr sz="1200"/>
            </a:lvl1pPr>
          </a:lstStyle>
          <a:p>
            <a:pPr>
              <a:defRPr/>
            </a:pPr>
            <a:r>
              <a:rPr lang="en-US"/>
              <a:t>Spring 2025</a:t>
            </a:r>
          </a:p>
        </p:txBody>
      </p:sp>
    </p:spTree>
    <p:extLst>
      <p:ext uri="{BB962C8B-B14F-4D97-AF65-F5344CB8AC3E}">
        <p14:creationId xmlns:p14="http://schemas.microsoft.com/office/powerpoint/2010/main" val="42941408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5"/>
          </p:nvPr>
        </p:nvSpPr>
        <p:spPr/>
        <p:txBody>
          <a:bodyPr/>
          <a:lstStyle/>
          <a:p>
            <a:pPr>
              <a:defRPr/>
            </a:pPr>
            <a:fld id="{E2A32AB2-2AF8-4ABA-B007-1784B134A314}" type="slidenum">
              <a:rPr lang="en-US" smtClean="0"/>
              <a:pPr>
                <a:defRPr/>
              </a:pPr>
              <a:t>25</a:t>
            </a:fld>
            <a:endParaRPr lang="en-US"/>
          </a:p>
        </p:txBody>
      </p:sp>
      <p:sp>
        <p:nvSpPr>
          <p:cNvPr id="7" name="Rectangle 2">
            <a:extLst>
              <a:ext uri="{FF2B5EF4-FFF2-40B4-BE49-F238E27FC236}">
                <a16:creationId xmlns:a16="http://schemas.microsoft.com/office/drawing/2014/main" id="{099724E7-C3DE-42DE-4ECE-6CBF0C062D2A}"/>
              </a:ext>
            </a:extLst>
          </p:cNvPr>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35" tIns="46567" rIns="93135" bIns="46567" numCol="1" anchor="t" anchorCtr="0" compatLnSpc="1">
            <a:prstTxWarp prst="textNoShape">
              <a:avLst/>
            </a:prstTxWarp>
          </a:bodyPr>
          <a:lstStyle>
            <a:lvl1pPr>
              <a:defRPr sz="1200"/>
            </a:lvl1pPr>
          </a:lstStyle>
          <a:p>
            <a:pPr>
              <a:defRPr/>
            </a:pPr>
            <a:r>
              <a:rPr lang="en-US"/>
              <a:t>FOOD DAY 3</a:t>
            </a:r>
          </a:p>
        </p:txBody>
      </p:sp>
      <p:sp>
        <p:nvSpPr>
          <p:cNvPr id="8" name="Rectangle 3">
            <a:extLst>
              <a:ext uri="{FF2B5EF4-FFF2-40B4-BE49-F238E27FC236}">
                <a16:creationId xmlns:a16="http://schemas.microsoft.com/office/drawing/2014/main" id="{314D6022-68A2-7E75-A65C-C20EB2DE47DF}"/>
              </a:ext>
            </a:extLst>
          </p:cNvPr>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35" tIns="46567" rIns="93135" bIns="46567" numCol="1" anchor="t" anchorCtr="0" compatLnSpc="1">
            <a:prstTxWarp prst="textNoShape">
              <a:avLst/>
            </a:prstTxWarp>
          </a:bodyPr>
          <a:lstStyle>
            <a:lvl1pPr algn="r">
              <a:defRPr sz="1200"/>
            </a:lvl1pPr>
          </a:lstStyle>
          <a:p>
            <a:pPr>
              <a:defRPr/>
            </a:pPr>
            <a:r>
              <a:rPr lang="en-US"/>
              <a:t>Spring 2025</a:t>
            </a:r>
          </a:p>
        </p:txBody>
      </p:sp>
    </p:spTree>
    <p:extLst>
      <p:ext uri="{BB962C8B-B14F-4D97-AF65-F5344CB8AC3E}">
        <p14:creationId xmlns:p14="http://schemas.microsoft.com/office/powerpoint/2010/main" val="11035102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6725" y="261938"/>
            <a:ext cx="6197600" cy="3486150"/>
          </a:xfrm>
        </p:spPr>
      </p:sp>
      <p:sp>
        <p:nvSpPr>
          <p:cNvPr id="3" name="Notes Placeholder 2"/>
          <p:cNvSpPr>
            <a:spLocks noGrp="1"/>
          </p:cNvSpPr>
          <p:nvPr>
            <p:ph type="body" idx="1"/>
          </p:nvPr>
        </p:nvSpPr>
        <p:spPr>
          <a:xfrm>
            <a:off x="609600" y="3933160"/>
            <a:ext cx="5608320" cy="4728210"/>
          </a:xfrm>
        </p:spPr>
        <p:txBody>
          <a:bodyPr/>
          <a:lstStyle/>
          <a:p>
            <a:pPr defTabSz="881390"/>
            <a:r>
              <a:rPr lang="en-US">
                <a:latin typeface="Calibri"/>
                <a:ea typeface="Calibri"/>
                <a:cs typeface="Calibri"/>
              </a:rPr>
              <a:t>Break into teams</a:t>
            </a:r>
            <a:endParaRPr lang="en-US" dirty="0">
              <a:ea typeface="Calibri"/>
              <a:cs typeface="Calibri"/>
            </a:endParaRPr>
          </a:p>
          <a:p>
            <a:pPr defTabSz="881390"/>
            <a:r>
              <a:rPr lang="en-US" dirty="0">
                <a:latin typeface="Calibri"/>
                <a:ea typeface="Calibri"/>
                <a:cs typeface="Calibri"/>
              </a:rPr>
              <a:t>Name teams</a:t>
            </a:r>
            <a:endParaRPr lang="en-US" dirty="0">
              <a:ea typeface="Calibri"/>
              <a:cs typeface="Calibri"/>
            </a:endParaRPr>
          </a:p>
        </p:txBody>
      </p:sp>
      <p:sp>
        <p:nvSpPr>
          <p:cNvPr id="6" name="Slide Number Placeholder 5"/>
          <p:cNvSpPr>
            <a:spLocks noGrp="1"/>
          </p:cNvSpPr>
          <p:nvPr>
            <p:ph type="sldNum" sz="quarter" idx="5"/>
          </p:nvPr>
        </p:nvSpPr>
        <p:spPr/>
        <p:txBody>
          <a:bodyPr/>
          <a:lstStyle/>
          <a:p>
            <a:pPr>
              <a:defRPr/>
            </a:pPr>
            <a:fld id="{E2A32AB2-2AF8-4ABA-B007-1784B134A314}" type="slidenum">
              <a:rPr lang="en-US" smtClean="0"/>
              <a:pPr>
                <a:defRPr/>
              </a:pPr>
              <a:t>26</a:t>
            </a:fld>
            <a:endParaRPr lang="en-US"/>
          </a:p>
        </p:txBody>
      </p:sp>
      <p:sp>
        <p:nvSpPr>
          <p:cNvPr id="4" name="Rectangle 2">
            <a:extLst>
              <a:ext uri="{FF2B5EF4-FFF2-40B4-BE49-F238E27FC236}">
                <a16:creationId xmlns:a16="http://schemas.microsoft.com/office/drawing/2014/main" id="{641DEF1C-7996-B6EB-7A9D-5A7BDD8A03CE}"/>
              </a:ext>
            </a:extLst>
          </p:cNvPr>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35" tIns="46567" rIns="93135" bIns="46567" numCol="1" anchor="t" anchorCtr="0" compatLnSpc="1">
            <a:prstTxWarp prst="textNoShape">
              <a:avLst/>
            </a:prstTxWarp>
          </a:bodyPr>
          <a:lstStyle>
            <a:lvl1pPr>
              <a:defRPr sz="1200"/>
            </a:lvl1pPr>
          </a:lstStyle>
          <a:p>
            <a:pPr>
              <a:defRPr/>
            </a:pPr>
            <a:r>
              <a:rPr lang="en-US"/>
              <a:t>FOOD DAY 3</a:t>
            </a:r>
          </a:p>
        </p:txBody>
      </p:sp>
      <p:sp>
        <p:nvSpPr>
          <p:cNvPr id="5" name="Rectangle 3">
            <a:extLst>
              <a:ext uri="{FF2B5EF4-FFF2-40B4-BE49-F238E27FC236}">
                <a16:creationId xmlns:a16="http://schemas.microsoft.com/office/drawing/2014/main" id="{0823DAF9-21F7-A13F-61C6-ABC7E0333EBC}"/>
              </a:ext>
            </a:extLst>
          </p:cNvPr>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35" tIns="46567" rIns="93135" bIns="46567" numCol="1" anchor="t" anchorCtr="0" compatLnSpc="1">
            <a:prstTxWarp prst="textNoShape">
              <a:avLst/>
            </a:prstTxWarp>
          </a:bodyPr>
          <a:lstStyle>
            <a:lvl1pPr algn="r">
              <a:defRPr sz="1200"/>
            </a:lvl1pPr>
          </a:lstStyle>
          <a:p>
            <a:pPr>
              <a:defRPr/>
            </a:pPr>
            <a:r>
              <a:rPr lang="en-US"/>
              <a:t>Spring 2025</a:t>
            </a:r>
          </a:p>
        </p:txBody>
      </p:sp>
    </p:spTree>
    <p:extLst>
      <p:ext uri="{BB962C8B-B14F-4D97-AF65-F5344CB8AC3E}">
        <p14:creationId xmlns:p14="http://schemas.microsoft.com/office/powerpoint/2010/main" val="15257854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6B128C-1474-EFFC-760E-77EE936CAC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B4BB73-0E52-15C3-2063-24147B2CB44F}"/>
              </a:ext>
            </a:extLst>
          </p:cNvPr>
          <p:cNvSpPr>
            <a:spLocks noGrp="1" noRot="1" noChangeAspect="1"/>
          </p:cNvSpPr>
          <p:nvPr>
            <p:ph type="sldImg"/>
          </p:nvPr>
        </p:nvSpPr>
        <p:spPr>
          <a:xfrm>
            <a:off x="466725" y="261938"/>
            <a:ext cx="6197600" cy="3486150"/>
          </a:xfrm>
        </p:spPr>
      </p:sp>
      <p:sp>
        <p:nvSpPr>
          <p:cNvPr id="3" name="Notes Placeholder 2">
            <a:extLst>
              <a:ext uri="{FF2B5EF4-FFF2-40B4-BE49-F238E27FC236}">
                <a16:creationId xmlns:a16="http://schemas.microsoft.com/office/drawing/2014/main" id="{74143BA3-5C65-D967-EDEF-D6377FD32DC3}"/>
              </a:ext>
            </a:extLst>
          </p:cNvPr>
          <p:cNvSpPr>
            <a:spLocks noGrp="1"/>
          </p:cNvSpPr>
          <p:nvPr>
            <p:ph type="body" idx="1"/>
          </p:nvPr>
        </p:nvSpPr>
        <p:spPr>
          <a:xfrm>
            <a:off x="609600" y="3933160"/>
            <a:ext cx="5608320" cy="4728210"/>
          </a:xfrm>
        </p:spPr>
        <p:txBody>
          <a:bodyPr/>
          <a:lstStyle/>
          <a:p>
            <a:pPr defTabSz="881390"/>
            <a:r>
              <a:rPr lang="en-US">
                <a:latin typeface="Calibri"/>
                <a:ea typeface="Calibri"/>
                <a:cs typeface="Calibri"/>
              </a:rPr>
              <a:t>Break into teams</a:t>
            </a:r>
            <a:endParaRPr lang="en-US" dirty="0">
              <a:ea typeface="Calibri"/>
              <a:cs typeface="Calibri"/>
            </a:endParaRPr>
          </a:p>
          <a:p>
            <a:pPr defTabSz="881390"/>
            <a:r>
              <a:rPr lang="en-US" dirty="0">
                <a:latin typeface="Calibri"/>
                <a:ea typeface="Calibri"/>
                <a:cs typeface="Calibri"/>
              </a:rPr>
              <a:t>Name teams</a:t>
            </a:r>
            <a:endParaRPr lang="en-US" dirty="0">
              <a:ea typeface="Calibri"/>
              <a:cs typeface="Calibri"/>
            </a:endParaRPr>
          </a:p>
        </p:txBody>
      </p:sp>
      <p:sp>
        <p:nvSpPr>
          <p:cNvPr id="6" name="Slide Number Placeholder 5">
            <a:extLst>
              <a:ext uri="{FF2B5EF4-FFF2-40B4-BE49-F238E27FC236}">
                <a16:creationId xmlns:a16="http://schemas.microsoft.com/office/drawing/2014/main" id="{FEA781B2-5336-9D34-9203-826D967DF6F8}"/>
              </a:ext>
            </a:extLst>
          </p:cNvPr>
          <p:cNvSpPr>
            <a:spLocks noGrp="1"/>
          </p:cNvSpPr>
          <p:nvPr>
            <p:ph type="sldNum" sz="quarter" idx="5"/>
          </p:nvPr>
        </p:nvSpPr>
        <p:spPr/>
        <p:txBody>
          <a:bodyPr/>
          <a:lstStyle/>
          <a:p>
            <a:pPr>
              <a:defRPr/>
            </a:pPr>
            <a:fld id="{E2A32AB2-2AF8-4ABA-B007-1784B134A314}" type="slidenum">
              <a:rPr lang="en-US" smtClean="0"/>
              <a:pPr>
                <a:defRPr/>
              </a:pPr>
              <a:t>27</a:t>
            </a:fld>
            <a:endParaRPr lang="en-US"/>
          </a:p>
        </p:txBody>
      </p:sp>
      <p:sp>
        <p:nvSpPr>
          <p:cNvPr id="4" name="Rectangle 2">
            <a:extLst>
              <a:ext uri="{FF2B5EF4-FFF2-40B4-BE49-F238E27FC236}">
                <a16:creationId xmlns:a16="http://schemas.microsoft.com/office/drawing/2014/main" id="{B756AB5C-A72D-3EF8-C02C-D1C31A1FBC40}"/>
              </a:ext>
            </a:extLst>
          </p:cNvPr>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35" tIns="46567" rIns="93135" bIns="46567" numCol="1" anchor="t" anchorCtr="0" compatLnSpc="1">
            <a:prstTxWarp prst="textNoShape">
              <a:avLst/>
            </a:prstTxWarp>
          </a:bodyPr>
          <a:lstStyle>
            <a:lvl1pPr>
              <a:defRPr sz="1200"/>
            </a:lvl1pPr>
          </a:lstStyle>
          <a:p>
            <a:pPr>
              <a:defRPr/>
            </a:pPr>
            <a:r>
              <a:rPr lang="en-US"/>
              <a:t>FOOD DAY 3</a:t>
            </a:r>
          </a:p>
        </p:txBody>
      </p:sp>
      <p:sp>
        <p:nvSpPr>
          <p:cNvPr id="5" name="Rectangle 3">
            <a:extLst>
              <a:ext uri="{FF2B5EF4-FFF2-40B4-BE49-F238E27FC236}">
                <a16:creationId xmlns:a16="http://schemas.microsoft.com/office/drawing/2014/main" id="{E90DB84E-9956-6033-5C27-4C815704D51E}"/>
              </a:ext>
            </a:extLst>
          </p:cNvPr>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35" tIns="46567" rIns="93135" bIns="46567" numCol="1" anchor="t" anchorCtr="0" compatLnSpc="1">
            <a:prstTxWarp prst="textNoShape">
              <a:avLst/>
            </a:prstTxWarp>
          </a:bodyPr>
          <a:lstStyle>
            <a:lvl1pPr algn="r">
              <a:defRPr sz="1200"/>
            </a:lvl1pPr>
          </a:lstStyle>
          <a:p>
            <a:pPr>
              <a:defRPr/>
            </a:pPr>
            <a:r>
              <a:rPr lang="en-US"/>
              <a:t>Spring 2025</a:t>
            </a:r>
          </a:p>
        </p:txBody>
      </p:sp>
    </p:spTree>
    <p:extLst>
      <p:ext uri="{BB962C8B-B14F-4D97-AF65-F5344CB8AC3E}">
        <p14:creationId xmlns:p14="http://schemas.microsoft.com/office/powerpoint/2010/main" val="34905587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465138"/>
            <a:ext cx="6197600" cy="3486150"/>
          </a:xfrm>
        </p:spPr>
      </p:sp>
      <p:sp>
        <p:nvSpPr>
          <p:cNvPr id="3" name="Notes Placeholder 2"/>
          <p:cNvSpPr>
            <a:spLocks noGrp="1"/>
          </p:cNvSpPr>
          <p:nvPr>
            <p:ph type="body" idx="1"/>
          </p:nvPr>
        </p:nvSpPr>
        <p:spPr>
          <a:xfrm>
            <a:off x="406400" y="4191000"/>
            <a:ext cx="6197600" cy="4629442"/>
          </a:xfrm>
        </p:spPr>
        <p:txBody>
          <a:bodyPr/>
          <a:lstStyle/>
          <a:p>
            <a:endParaRPr lang="en-US" sz="1300"/>
          </a:p>
        </p:txBody>
      </p:sp>
      <p:sp>
        <p:nvSpPr>
          <p:cNvPr id="6" name="Slide Number Placeholder 5"/>
          <p:cNvSpPr>
            <a:spLocks noGrp="1"/>
          </p:cNvSpPr>
          <p:nvPr>
            <p:ph type="sldNum" sz="quarter" idx="5"/>
          </p:nvPr>
        </p:nvSpPr>
        <p:spPr/>
        <p:txBody>
          <a:bodyPr/>
          <a:lstStyle/>
          <a:p>
            <a:pPr>
              <a:defRPr/>
            </a:pPr>
            <a:fld id="{E2A32AB2-2AF8-4ABA-B007-1784B134A314}" type="slidenum">
              <a:rPr lang="en-US" smtClean="0"/>
              <a:pPr>
                <a:defRPr/>
              </a:pPr>
              <a:t>28</a:t>
            </a:fld>
            <a:endParaRPr lang="en-US"/>
          </a:p>
        </p:txBody>
      </p:sp>
      <p:sp>
        <p:nvSpPr>
          <p:cNvPr id="4" name="Rectangle 2">
            <a:extLst>
              <a:ext uri="{FF2B5EF4-FFF2-40B4-BE49-F238E27FC236}">
                <a16:creationId xmlns:a16="http://schemas.microsoft.com/office/drawing/2014/main" id="{939A7A28-B1D3-7B75-ECDA-67D0C3E055CF}"/>
              </a:ext>
            </a:extLst>
          </p:cNvPr>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35" tIns="46567" rIns="93135" bIns="46567" numCol="1" anchor="t" anchorCtr="0" compatLnSpc="1">
            <a:prstTxWarp prst="textNoShape">
              <a:avLst/>
            </a:prstTxWarp>
          </a:bodyPr>
          <a:lstStyle>
            <a:lvl1pPr>
              <a:defRPr sz="1200"/>
            </a:lvl1pPr>
          </a:lstStyle>
          <a:p>
            <a:pPr>
              <a:defRPr/>
            </a:pPr>
            <a:r>
              <a:rPr lang="en-US"/>
              <a:t>FOOD DAY 3</a:t>
            </a:r>
          </a:p>
        </p:txBody>
      </p:sp>
      <p:sp>
        <p:nvSpPr>
          <p:cNvPr id="5" name="Rectangle 3">
            <a:extLst>
              <a:ext uri="{FF2B5EF4-FFF2-40B4-BE49-F238E27FC236}">
                <a16:creationId xmlns:a16="http://schemas.microsoft.com/office/drawing/2014/main" id="{96F9D3AE-8D1D-EBE2-811A-0C48E77FD973}"/>
              </a:ext>
            </a:extLst>
          </p:cNvPr>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35" tIns="46567" rIns="93135" bIns="46567" numCol="1" anchor="t" anchorCtr="0" compatLnSpc="1">
            <a:prstTxWarp prst="textNoShape">
              <a:avLst/>
            </a:prstTxWarp>
          </a:bodyPr>
          <a:lstStyle>
            <a:lvl1pPr algn="r">
              <a:defRPr sz="1200"/>
            </a:lvl1pPr>
          </a:lstStyle>
          <a:p>
            <a:pPr>
              <a:defRPr/>
            </a:pPr>
            <a:r>
              <a:rPr lang="en-US"/>
              <a:t>Spring 2025</a:t>
            </a:r>
          </a:p>
        </p:txBody>
      </p:sp>
    </p:spTree>
    <p:extLst>
      <p:ext uri="{BB962C8B-B14F-4D97-AF65-F5344CB8AC3E}">
        <p14:creationId xmlns:p14="http://schemas.microsoft.com/office/powerpoint/2010/main" val="16822975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465138"/>
            <a:ext cx="6197600" cy="3486150"/>
          </a:xfrm>
        </p:spPr>
      </p:sp>
      <p:sp>
        <p:nvSpPr>
          <p:cNvPr id="3" name="Notes Placeholder 2"/>
          <p:cNvSpPr>
            <a:spLocks noGrp="1"/>
          </p:cNvSpPr>
          <p:nvPr>
            <p:ph type="body" idx="1"/>
          </p:nvPr>
        </p:nvSpPr>
        <p:spPr>
          <a:xfrm>
            <a:off x="406400" y="4191000"/>
            <a:ext cx="6197600" cy="4629442"/>
          </a:xfrm>
        </p:spPr>
        <p:txBody>
          <a:bodyPr/>
          <a:lstStyle/>
          <a:p>
            <a:endParaRPr lang="en-US" sz="1300"/>
          </a:p>
        </p:txBody>
      </p:sp>
      <p:sp>
        <p:nvSpPr>
          <p:cNvPr id="6" name="Slide Number Placeholder 5"/>
          <p:cNvSpPr>
            <a:spLocks noGrp="1"/>
          </p:cNvSpPr>
          <p:nvPr>
            <p:ph type="sldNum" sz="quarter" idx="5"/>
          </p:nvPr>
        </p:nvSpPr>
        <p:spPr/>
        <p:txBody>
          <a:bodyPr/>
          <a:lstStyle/>
          <a:p>
            <a:pPr>
              <a:defRPr/>
            </a:pPr>
            <a:fld id="{E2A32AB2-2AF8-4ABA-B007-1784B134A314}" type="slidenum">
              <a:rPr lang="en-US" smtClean="0"/>
              <a:pPr>
                <a:defRPr/>
              </a:pPr>
              <a:t>29</a:t>
            </a:fld>
            <a:endParaRPr lang="en-US"/>
          </a:p>
        </p:txBody>
      </p:sp>
      <p:sp>
        <p:nvSpPr>
          <p:cNvPr id="4" name="Rectangle 2">
            <a:extLst>
              <a:ext uri="{FF2B5EF4-FFF2-40B4-BE49-F238E27FC236}">
                <a16:creationId xmlns:a16="http://schemas.microsoft.com/office/drawing/2014/main" id="{939A7A28-B1D3-7B75-ECDA-67D0C3E055CF}"/>
              </a:ext>
            </a:extLst>
          </p:cNvPr>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35" tIns="46567" rIns="93135" bIns="46567" numCol="1" anchor="t" anchorCtr="0" compatLnSpc="1">
            <a:prstTxWarp prst="textNoShape">
              <a:avLst/>
            </a:prstTxWarp>
          </a:bodyPr>
          <a:lstStyle>
            <a:lvl1pPr>
              <a:defRPr sz="1200"/>
            </a:lvl1pPr>
          </a:lstStyle>
          <a:p>
            <a:pPr>
              <a:defRPr/>
            </a:pPr>
            <a:r>
              <a:rPr lang="en-US"/>
              <a:t>FOOD DAY 3</a:t>
            </a:r>
          </a:p>
        </p:txBody>
      </p:sp>
      <p:sp>
        <p:nvSpPr>
          <p:cNvPr id="5" name="Rectangle 3">
            <a:extLst>
              <a:ext uri="{FF2B5EF4-FFF2-40B4-BE49-F238E27FC236}">
                <a16:creationId xmlns:a16="http://schemas.microsoft.com/office/drawing/2014/main" id="{96F9D3AE-8D1D-EBE2-811A-0C48E77FD973}"/>
              </a:ext>
            </a:extLst>
          </p:cNvPr>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35" tIns="46567" rIns="93135" bIns="46567" numCol="1" anchor="t" anchorCtr="0" compatLnSpc="1">
            <a:prstTxWarp prst="textNoShape">
              <a:avLst/>
            </a:prstTxWarp>
          </a:bodyPr>
          <a:lstStyle>
            <a:lvl1pPr algn="r">
              <a:defRPr sz="1200"/>
            </a:lvl1pPr>
          </a:lstStyle>
          <a:p>
            <a:pPr>
              <a:defRPr/>
            </a:pPr>
            <a:r>
              <a:rPr lang="en-US"/>
              <a:t>Spring 2025</a:t>
            </a:r>
          </a:p>
        </p:txBody>
      </p:sp>
    </p:spTree>
    <p:extLst>
      <p:ext uri="{BB962C8B-B14F-4D97-AF65-F5344CB8AC3E}">
        <p14:creationId xmlns:p14="http://schemas.microsoft.com/office/powerpoint/2010/main" val="771609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6F239B-7BE1-3807-3996-3646505C6A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09A8D3-5C9C-BFDB-2175-A318C5276B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A55335-FE4D-6016-3591-5663ABE9A635}"/>
              </a:ext>
            </a:extLst>
          </p:cNvPr>
          <p:cNvSpPr>
            <a:spLocks noGrp="1"/>
          </p:cNvSpPr>
          <p:nvPr>
            <p:ph type="body" idx="1"/>
          </p:nvPr>
        </p:nvSpPr>
        <p:spPr/>
        <p:txBody>
          <a:bodyPr/>
          <a:lstStyle/>
          <a:p>
            <a:r>
              <a:rPr lang="en-US" dirty="0"/>
              <a:t>Vote </a:t>
            </a:r>
          </a:p>
        </p:txBody>
      </p:sp>
      <p:sp>
        <p:nvSpPr>
          <p:cNvPr id="4" name="Header Placeholder 3">
            <a:extLst>
              <a:ext uri="{FF2B5EF4-FFF2-40B4-BE49-F238E27FC236}">
                <a16:creationId xmlns:a16="http://schemas.microsoft.com/office/drawing/2014/main" id="{F41D58F4-4965-D0EE-A0BE-46833A2D79B8}"/>
              </a:ext>
            </a:extLst>
          </p:cNvPr>
          <p:cNvSpPr>
            <a:spLocks noGrp="1"/>
          </p:cNvSpPr>
          <p:nvPr>
            <p:ph type="hdr" sz="quarter"/>
          </p:nvPr>
        </p:nvSpPr>
        <p:spPr/>
        <p:txBody>
          <a:bodyPr/>
          <a:lstStyle/>
          <a:p>
            <a:pPr>
              <a:defRPr/>
            </a:pPr>
            <a:r>
              <a:rPr lang="en-US" dirty="0"/>
              <a:t>FOOD DAY 4</a:t>
            </a:r>
          </a:p>
        </p:txBody>
      </p:sp>
      <p:sp>
        <p:nvSpPr>
          <p:cNvPr id="5" name="Date Placeholder 4">
            <a:extLst>
              <a:ext uri="{FF2B5EF4-FFF2-40B4-BE49-F238E27FC236}">
                <a16:creationId xmlns:a16="http://schemas.microsoft.com/office/drawing/2014/main" id="{82734449-D193-74F6-4AB8-B6560E296FF2}"/>
              </a:ext>
            </a:extLst>
          </p:cNvPr>
          <p:cNvSpPr>
            <a:spLocks noGrp="1"/>
          </p:cNvSpPr>
          <p:nvPr>
            <p:ph type="dt" idx="1"/>
          </p:nvPr>
        </p:nvSpPr>
        <p:spPr/>
        <p:txBody>
          <a:bodyPr/>
          <a:lstStyle/>
          <a:p>
            <a:pPr>
              <a:defRPr/>
            </a:pPr>
            <a:r>
              <a:rPr lang="en-US" dirty="0"/>
              <a:t>Fall 2024</a:t>
            </a:r>
          </a:p>
        </p:txBody>
      </p:sp>
      <p:sp>
        <p:nvSpPr>
          <p:cNvPr id="6" name="Slide Number Placeholder 5">
            <a:extLst>
              <a:ext uri="{FF2B5EF4-FFF2-40B4-BE49-F238E27FC236}">
                <a16:creationId xmlns:a16="http://schemas.microsoft.com/office/drawing/2014/main" id="{EDF324CE-92F4-9CFD-6168-DAB403641414}"/>
              </a:ext>
            </a:extLst>
          </p:cNvPr>
          <p:cNvSpPr>
            <a:spLocks noGrp="1"/>
          </p:cNvSpPr>
          <p:nvPr>
            <p:ph type="sldNum" sz="quarter" idx="5"/>
          </p:nvPr>
        </p:nvSpPr>
        <p:spPr/>
        <p:txBody>
          <a:bodyPr/>
          <a:lstStyle/>
          <a:p>
            <a:pPr>
              <a:defRPr/>
            </a:pPr>
            <a:fld id="{E2A32AB2-2AF8-4ABA-B007-1784B134A314}" type="slidenum">
              <a:rPr lang="en-US" smtClean="0"/>
              <a:pPr>
                <a:defRPr/>
              </a:pPr>
              <a:t>3</a:t>
            </a:fld>
            <a:endParaRPr lang="en-US" dirty="0"/>
          </a:p>
        </p:txBody>
      </p:sp>
    </p:spTree>
    <p:extLst>
      <p:ext uri="{BB962C8B-B14F-4D97-AF65-F5344CB8AC3E}">
        <p14:creationId xmlns:p14="http://schemas.microsoft.com/office/powerpoint/2010/main" val="34090677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09600"/>
            <a:ext cx="6197600" cy="3486150"/>
          </a:xfrm>
        </p:spPr>
      </p:sp>
      <p:sp>
        <p:nvSpPr>
          <p:cNvPr id="3" name="Notes Placeholder 2"/>
          <p:cNvSpPr>
            <a:spLocks noGrp="1"/>
          </p:cNvSpPr>
          <p:nvPr>
            <p:ph type="body" idx="1"/>
          </p:nvPr>
        </p:nvSpPr>
        <p:spPr>
          <a:xfrm>
            <a:off x="701040" y="4495800"/>
            <a:ext cx="5608320" cy="4334166"/>
          </a:xfrm>
        </p:spPr>
        <p:txBody>
          <a:bodyPr/>
          <a:lstStyle/>
          <a:p>
            <a:endParaRPr lang="en-US" sz="1300"/>
          </a:p>
        </p:txBody>
      </p:sp>
      <p:sp>
        <p:nvSpPr>
          <p:cNvPr id="6" name="Slide Number Placeholder 5"/>
          <p:cNvSpPr>
            <a:spLocks noGrp="1"/>
          </p:cNvSpPr>
          <p:nvPr>
            <p:ph type="sldNum" sz="quarter" idx="5"/>
          </p:nvPr>
        </p:nvSpPr>
        <p:spPr/>
        <p:txBody>
          <a:bodyPr/>
          <a:lstStyle/>
          <a:p>
            <a:pPr>
              <a:defRPr/>
            </a:pPr>
            <a:fld id="{E2A32AB2-2AF8-4ABA-B007-1784B134A314}" type="slidenum">
              <a:rPr lang="en-US" smtClean="0"/>
              <a:pPr>
                <a:defRPr/>
              </a:pPr>
              <a:t>30</a:t>
            </a:fld>
            <a:endParaRPr lang="en-US"/>
          </a:p>
        </p:txBody>
      </p:sp>
      <p:sp>
        <p:nvSpPr>
          <p:cNvPr id="4" name="Rectangle 2">
            <a:extLst>
              <a:ext uri="{FF2B5EF4-FFF2-40B4-BE49-F238E27FC236}">
                <a16:creationId xmlns:a16="http://schemas.microsoft.com/office/drawing/2014/main" id="{50A55197-00BC-CD03-3DF2-8289BE75C2B6}"/>
              </a:ext>
            </a:extLst>
          </p:cNvPr>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35" tIns="46567" rIns="93135" bIns="46567" numCol="1" anchor="t" anchorCtr="0" compatLnSpc="1">
            <a:prstTxWarp prst="textNoShape">
              <a:avLst/>
            </a:prstTxWarp>
          </a:bodyPr>
          <a:lstStyle>
            <a:lvl1pPr>
              <a:defRPr sz="1200"/>
            </a:lvl1pPr>
          </a:lstStyle>
          <a:p>
            <a:pPr>
              <a:defRPr/>
            </a:pPr>
            <a:r>
              <a:rPr lang="en-US"/>
              <a:t>FOOD DAY 3</a:t>
            </a:r>
          </a:p>
        </p:txBody>
      </p:sp>
      <p:sp>
        <p:nvSpPr>
          <p:cNvPr id="5" name="Rectangle 3">
            <a:extLst>
              <a:ext uri="{FF2B5EF4-FFF2-40B4-BE49-F238E27FC236}">
                <a16:creationId xmlns:a16="http://schemas.microsoft.com/office/drawing/2014/main" id="{2892D557-5060-CD70-62F4-9FAAB604A371}"/>
              </a:ext>
            </a:extLst>
          </p:cNvPr>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35" tIns="46567" rIns="93135" bIns="46567" numCol="1" anchor="t" anchorCtr="0" compatLnSpc="1">
            <a:prstTxWarp prst="textNoShape">
              <a:avLst/>
            </a:prstTxWarp>
          </a:bodyPr>
          <a:lstStyle>
            <a:lvl1pPr algn="r">
              <a:defRPr sz="1200"/>
            </a:lvl1pPr>
          </a:lstStyle>
          <a:p>
            <a:pPr>
              <a:defRPr/>
            </a:pPr>
            <a:r>
              <a:rPr lang="en-US"/>
              <a:t>Spring 2025</a:t>
            </a:r>
          </a:p>
        </p:txBody>
      </p:sp>
    </p:spTree>
    <p:extLst>
      <p:ext uri="{BB962C8B-B14F-4D97-AF65-F5344CB8AC3E}">
        <p14:creationId xmlns:p14="http://schemas.microsoft.com/office/powerpoint/2010/main" val="16822975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700" i="1">
                <a:solidFill>
                  <a:schemeClr val="dk1"/>
                </a:solidFill>
                <a:latin typeface="Calibri"/>
                <a:cs typeface="Calibri"/>
                <a:sym typeface="Calibri"/>
              </a:rPr>
              <a:t>You all have access to this document.</a:t>
            </a:r>
          </a:p>
          <a:p>
            <a:endParaRPr lang="en-US"/>
          </a:p>
        </p:txBody>
      </p:sp>
      <p:sp>
        <p:nvSpPr>
          <p:cNvPr id="6" name="Slide Number Placeholder 5"/>
          <p:cNvSpPr>
            <a:spLocks noGrp="1"/>
          </p:cNvSpPr>
          <p:nvPr>
            <p:ph type="sldNum" sz="quarter" idx="5"/>
          </p:nvPr>
        </p:nvSpPr>
        <p:spPr/>
        <p:txBody>
          <a:bodyPr/>
          <a:lstStyle/>
          <a:p>
            <a:pPr>
              <a:defRPr/>
            </a:pPr>
            <a:fld id="{E2A32AB2-2AF8-4ABA-B007-1784B134A314}" type="slidenum">
              <a:rPr lang="en-US" smtClean="0"/>
              <a:pPr>
                <a:defRPr/>
              </a:pPr>
              <a:t>31</a:t>
            </a:fld>
            <a:endParaRPr lang="en-US"/>
          </a:p>
        </p:txBody>
      </p:sp>
      <p:sp>
        <p:nvSpPr>
          <p:cNvPr id="4" name="Rectangle 2">
            <a:extLst>
              <a:ext uri="{FF2B5EF4-FFF2-40B4-BE49-F238E27FC236}">
                <a16:creationId xmlns:a16="http://schemas.microsoft.com/office/drawing/2014/main" id="{558EB5AF-F28D-DCF7-4CD0-879E7916E7F3}"/>
              </a:ext>
            </a:extLst>
          </p:cNvPr>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35" tIns="46567" rIns="93135" bIns="46567" numCol="1" anchor="t" anchorCtr="0" compatLnSpc="1">
            <a:prstTxWarp prst="textNoShape">
              <a:avLst/>
            </a:prstTxWarp>
          </a:bodyPr>
          <a:lstStyle>
            <a:lvl1pPr>
              <a:defRPr sz="1200"/>
            </a:lvl1pPr>
          </a:lstStyle>
          <a:p>
            <a:pPr>
              <a:defRPr/>
            </a:pPr>
            <a:r>
              <a:rPr lang="en-US"/>
              <a:t>FOOD DAY 3</a:t>
            </a:r>
          </a:p>
        </p:txBody>
      </p:sp>
      <p:sp>
        <p:nvSpPr>
          <p:cNvPr id="5" name="Rectangle 3">
            <a:extLst>
              <a:ext uri="{FF2B5EF4-FFF2-40B4-BE49-F238E27FC236}">
                <a16:creationId xmlns:a16="http://schemas.microsoft.com/office/drawing/2014/main" id="{EC2FB08E-E384-91C1-7A71-87A9CA90411C}"/>
              </a:ext>
            </a:extLst>
          </p:cNvPr>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35" tIns="46567" rIns="93135" bIns="46567" numCol="1" anchor="t" anchorCtr="0" compatLnSpc="1">
            <a:prstTxWarp prst="textNoShape">
              <a:avLst/>
            </a:prstTxWarp>
          </a:bodyPr>
          <a:lstStyle>
            <a:lvl1pPr algn="r">
              <a:defRPr sz="1200"/>
            </a:lvl1pPr>
          </a:lstStyle>
          <a:p>
            <a:pPr>
              <a:defRPr/>
            </a:pPr>
            <a:r>
              <a:rPr lang="en-US"/>
              <a:t>Spring 2025</a:t>
            </a:r>
          </a:p>
        </p:txBody>
      </p:sp>
    </p:spTree>
    <p:extLst>
      <p:ext uri="{BB962C8B-B14F-4D97-AF65-F5344CB8AC3E}">
        <p14:creationId xmlns:p14="http://schemas.microsoft.com/office/powerpoint/2010/main" val="42001224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7350" y="933450"/>
            <a:ext cx="6197600" cy="3486150"/>
          </a:xfrm>
        </p:spPr>
      </p:sp>
      <p:sp>
        <p:nvSpPr>
          <p:cNvPr id="3" name="Notes Placeholder 2"/>
          <p:cNvSpPr>
            <a:spLocks noGrp="1"/>
          </p:cNvSpPr>
          <p:nvPr>
            <p:ph type="body" idx="1"/>
          </p:nvPr>
        </p:nvSpPr>
        <p:spPr>
          <a:xfrm>
            <a:off x="406400" y="4419600"/>
            <a:ext cx="6197600" cy="4410366"/>
          </a:xfrm>
        </p:spPr>
        <p:txBody>
          <a:bodyPr/>
          <a:lstStyle/>
          <a:p>
            <a:endParaRPr lang="en-US" sz="1300"/>
          </a:p>
        </p:txBody>
      </p:sp>
      <p:sp>
        <p:nvSpPr>
          <p:cNvPr id="6" name="Slide Number Placeholder 5"/>
          <p:cNvSpPr>
            <a:spLocks noGrp="1"/>
          </p:cNvSpPr>
          <p:nvPr>
            <p:ph type="sldNum" sz="quarter" idx="5"/>
          </p:nvPr>
        </p:nvSpPr>
        <p:spPr/>
        <p:txBody>
          <a:bodyPr/>
          <a:lstStyle/>
          <a:p>
            <a:pPr>
              <a:defRPr/>
            </a:pPr>
            <a:fld id="{E2A32AB2-2AF8-4ABA-B007-1784B134A314}" type="slidenum">
              <a:rPr lang="en-US" smtClean="0"/>
              <a:pPr>
                <a:defRPr/>
              </a:pPr>
              <a:t>32</a:t>
            </a:fld>
            <a:endParaRPr lang="en-US"/>
          </a:p>
        </p:txBody>
      </p:sp>
      <p:sp>
        <p:nvSpPr>
          <p:cNvPr id="4" name="Rectangle 2">
            <a:extLst>
              <a:ext uri="{FF2B5EF4-FFF2-40B4-BE49-F238E27FC236}">
                <a16:creationId xmlns:a16="http://schemas.microsoft.com/office/drawing/2014/main" id="{2928DFCC-0380-4D6F-D361-BDA43E07B54D}"/>
              </a:ext>
            </a:extLst>
          </p:cNvPr>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35" tIns="46567" rIns="93135" bIns="46567" numCol="1" anchor="t" anchorCtr="0" compatLnSpc="1">
            <a:prstTxWarp prst="textNoShape">
              <a:avLst/>
            </a:prstTxWarp>
          </a:bodyPr>
          <a:lstStyle>
            <a:lvl1pPr>
              <a:defRPr sz="1200"/>
            </a:lvl1pPr>
          </a:lstStyle>
          <a:p>
            <a:pPr>
              <a:defRPr/>
            </a:pPr>
            <a:r>
              <a:rPr lang="en-US"/>
              <a:t>FOOD DAY 3</a:t>
            </a:r>
          </a:p>
        </p:txBody>
      </p:sp>
      <p:sp>
        <p:nvSpPr>
          <p:cNvPr id="5" name="Rectangle 3">
            <a:extLst>
              <a:ext uri="{FF2B5EF4-FFF2-40B4-BE49-F238E27FC236}">
                <a16:creationId xmlns:a16="http://schemas.microsoft.com/office/drawing/2014/main" id="{9534A921-922F-324C-A8B3-4DEFB9D886ED}"/>
              </a:ext>
            </a:extLst>
          </p:cNvPr>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35" tIns="46567" rIns="93135" bIns="46567" numCol="1" anchor="t" anchorCtr="0" compatLnSpc="1">
            <a:prstTxWarp prst="textNoShape">
              <a:avLst/>
            </a:prstTxWarp>
          </a:bodyPr>
          <a:lstStyle>
            <a:lvl1pPr algn="r">
              <a:defRPr sz="1200"/>
            </a:lvl1pPr>
          </a:lstStyle>
          <a:p>
            <a:pPr>
              <a:defRPr/>
            </a:pPr>
            <a:r>
              <a:rPr lang="en-US"/>
              <a:t>Spring 2025</a:t>
            </a:r>
          </a:p>
        </p:txBody>
      </p:sp>
    </p:spTree>
    <p:extLst>
      <p:ext uri="{BB962C8B-B14F-4D97-AF65-F5344CB8AC3E}">
        <p14:creationId xmlns:p14="http://schemas.microsoft.com/office/powerpoint/2010/main" val="26051355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7350" y="933450"/>
            <a:ext cx="6197600" cy="3486150"/>
          </a:xfrm>
        </p:spPr>
      </p:sp>
      <p:sp>
        <p:nvSpPr>
          <p:cNvPr id="3" name="Notes Placeholder 2"/>
          <p:cNvSpPr>
            <a:spLocks noGrp="1"/>
          </p:cNvSpPr>
          <p:nvPr>
            <p:ph type="body" idx="1"/>
          </p:nvPr>
        </p:nvSpPr>
        <p:spPr>
          <a:xfrm>
            <a:off x="406400" y="4419600"/>
            <a:ext cx="6197600" cy="4410366"/>
          </a:xfrm>
        </p:spPr>
        <p:txBody>
          <a:bodyPr/>
          <a:lstStyle/>
          <a:p>
            <a:endParaRPr lang="en-US" sz="1300"/>
          </a:p>
        </p:txBody>
      </p:sp>
      <p:sp>
        <p:nvSpPr>
          <p:cNvPr id="6" name="Slide Number Placeholder 5"/>
          <p:cNvSpPr>
            <a:spLocks noGrp="1"/>
          </p:cNvSpPr>
          <p:nvPr>
            <p:ph type="sldNum" sz="quarter" idx="5"/>
          </p:nvPr>
        </p:nvSpPr>
        <p:spPr/>
        <p:txBody>
          <a:bodyPr/>
          <a:lstStyle/>
          <a:p>
            <a:pPr>
              <a:defRPr/>
            </a:pPr>
            <a:fld id="{E2A32AB2-2AF8-4ABA-B007-1784B134A314}" type="slidenum">
              <a:rPr lang="en-US" smtClean="0"/>
              <a:pPr>
                <a:defRPr/>
              </a:pPr>
              <a:t>33</a:t>
            </a:fld>
            <a:endParaRPr lang="en-US"/>
          </a:p>
        </p:txBody>
      </p:sp>
      <p:sp>
        <p:nvSpPr>
          <p:cNvPr id="4" name="Rectangle 2">
            <a:extLst>
              <a:ext uri="{FF2B5EF4-FFF2-40B4-BE49-F238E27FC236}">
                <a16:creationId xmlns:a16="http://schemas.microsoft.com/office/drawing/2014/main" id="{2928DFCC-0380-4D6F-D361-BDA43E07B54D}"/>
              </a:ext>
            </a:extLst>
          </p:cNvPr>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35" tIns="46567" rIns="93135" bIns="46567" numCol="1" anchor="t" anchorCtr="0" compatLnSpc="1">
            <a:prstTxWarp prst="textNoShape">
              <a:avLst/>
            </a:prstTxWarp>
          </a:bodyPr>
          <a:lstStyle>
            <a:lvl1pPr>
              <a:defRPr sz="1200"/>
            </a:lvl1pPr>
          </a:lstStyle>
          <a:p>
            <a:pPr>
              <a:defRPr/>
            </a:pPr>
            <a:r>
              <a:rPr lang="en-US"/>
              <a:t>FOOD DAY 3</a:t>
            </a:r>
          </a:p>
        </p:txBody>
      </p:sp>
      <p:sp>
        <p:nvSpPr>
          <p:cNvPr id="5" name="Rectangle 3">
            <a:extLst>
              <a:ext uri="{FF2B5EF4-FFF2-40B4-BE49-F238E27FC236}">
                <a16:creationId xmlns:a16="http://schemas.microsoft.com/office/drawing/2014/main" id="{9534A921-922F-324C-A8B3-4DEFB9D886ED}"/>
              </a:ext>
            </a:extLst>
          </p:cNvPr>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35" tIns="46567" rIns="93135" bIns="46567" numCol="1" anchor="t" anchorCtr="0" compatLnSpc="1">
            <a:prstTxWarp prst="textNoShape">
              <a:avLst/>
            </a:prstTxWarp>
          </a:bodyPr>
          <a:lstStyle>
            <a:lvl1pPr algn="r">
              <a:defRPr sz="1200"/>
            </a:lvl1pPr>
          </a:lstStyle>
          <a:p>
            <a:pPr>
              <a:defRPr/>
            </a:pPr>
            <a:r>
              <a:rPr lang="en-US"/>
              <a:t>Spring 2025</a:t>
            </a:r>
          </a:p>
        </p:txBody>
      </p:sp>
    </p:spTree>
    <p:extLst>
      <p:ext uri="{BB962C8B-B14F-4D97-AF65-F5344CB8AC3E}">
        <p14:creationId xmlns:p14="http://schemas.microsoft.com/office/powerpoint/2010/main" val="23747677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What ingredients are TCS in blended juices</a:t>
            </a:r>
            <a:endParaRPr lang="en-US" dirty="0"/>
          </a:p>
        </p:txBody>
      </p:sp>
      <p:sp>
        <p:nvSpPr>
          <p:cNvPr id="4" name="Header Placeholder 3"/>
          <p:cNvSpPr>
            <a:spLocks noGrp="1"/>
          </p:cNvSpPr>
          <p:nvPr>
            <p:ph type="hdr" sz="quarter"/>
          </p:nvPr>
        </p:nvSpPr>
        <p:spPr/>
        <p:txBody>
          <a:bodyPr/>
          <a:lstStyle/>
          <a:p>
            <a:pPr>
              <a:defRPr/>
            </a:pPr>
            <a:r>
              <a:rPr lang="en-US"/>
              <a:t>FOOD DAY 3</a:t>
            </a:r>
          </a:p>
        </p:txBody>
      </p:sp>
      <p:sp>
        <p:nvSpPr>
          <p:cNvPr id="5" name="Date Placeholder 4"/>
          <p:cNvSpPr>
            <a:spLocks noGrp="1"/>
          </p:cNvSpPr>
          <p:nvPr>
            <p:ph type="dt" idx="1"/>
          </p:nvPr>
        </p:nvSpPr>
        <p:spPr/>
        <p:txBody>
          <a:bodyPr/>
          <a:lstStyle/>
          <a:p>
            <a:pPr>
              <a:defRPr/>
            </a:pPr>
            <a:r>
              <a:rPr lang="en-US"/>
              <a:t>Spring 2025</a:t>
            </a:r>
          </a:p>
        </p:txBody>
      </p:sp>
      <p:sp>
        <p:nvSpPr>
          <p:cNvPr id="6" name="Slide Number Placeholder 5"/>
          <p:cNvSpPr>
            <a:spLocks noGrp="1"/>
          </p:cNvSpPr>
          <p:nvPr>
            <p:ph type="sldNum" sz="quarter" idx="5"/>
          </p:nvPr>
        </p:nvSpPr>
        <p:spPr/>
        <p:txBody>
          <a:bodyPr/>
          <a:lstStyle/>
          <a:p>
            <a:pPr>
              <a:defRPr/>
            </a:pPr>
            <a:fld id="{E2A32AB2-2AF8-4ABA-B007-1784B134A314}" type="slidenum">
              <a:rPr lang="en-US" smtClean="0"/>
              <a:pPr>
                <a:defRPr/>
              </a:pPr>
              <a:t>34</a:t>
            </a:fld>
            <a:endParaRPr lang="en-US"/>
          </a:p>
        </p:txBody>
      </p:sp>
    </p:spTree>
    <p:extLst>
      <p:ext uri="{BB962C8B-B14F-4D97-AF65-F5344CB8AC3E}">
        <p14:creationId xmlns:p14="http://schemas.microsoft.com/office/powerpoint/2010/main" val="38385317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481013"/>
            <a:ext cx="6197600" cy="3486150"/>
          </a:xfrm>
        </p:spPr>
      </p:sp>
      <p:sp>
        <p:nvSpPr>
          <p:cNvPr id="3" name="Notes Placeholder 2"/>
          <p:cNvSpPr>
            <a:spLocks noGrp="1"/>
          </p:cNvSpPr>
          <p:nvPr>
            <p:ph type="body" idx="1"/>
          </p:nvPr>
        </p:nvSpPr>
        <p:spPr>
          <a:xfrm>
            <a:off x="406400" y="4114800"/>
            <a:ext cx="6197600" cy="4715166"/>
          </a:xfrm>
        </p:spPr>
        <p:txBody>
          <a:bodyPr/>
          <a:lstStyle/>
          <a:p>
            <a:r>
              <a:rPr lang="en-US" sz="1300" dirty="0">
                <a:latin typeface="Calibri"/>
                <a:ea typeface="Calibri"/>
                <a:cs typeface="Calibri"/>
              </a:rPr>
              <a:t>Nitrogen flush</a:t>
            </a:r>
            <a:endParaRPr lang="en-US" sz="1300" dirty="0"/>
          </a:p>
        </p:txBody>
      </p:sp>
      <p:sp>
        <p:nvSpPr>
          <p:cNvPr id="6" name="Slide Number Placeholder 5"/>
          <p:cNvSpPr>
            <a:spLocks noGrp="1"/>
          </p:cNvSpPr>
          <p:nvPr>
            <p:ph type="sldNum" sz="quarter" idx="5"/>
          </p:nvPr>
        </p:nvSpPr>
        <p:spPr/>
        <p:txBody>
          <a:bodyPr/>
          <a:lstStyle/>
          <a:p>
            <a:pPr>
              <a:defRPr/>
            </a:pPr>
            <a:fld id="{E2A32AB2-2AF8-4ABA-B007-1784B134A314}" type="slidenum">
              <a:rPr lang="en-US" smtClean="0"/>
              <a:pPr>
                <a:defRPr/>
              </a:pPr>
              <a:t>35</a:t>
            </a:fld>
            <a:endParaRPr lang="en-US"/>
          </a:p>
        </p:txBody>
      </p:sp>
      <p:sp>
        <p:nvSpPr>
          <p:cNvPr id="4" name="Rectangle 2">
            <a:extLst>
              <a:ext uri="{FF2B5EF4-FFF2-40B4-BE49-F238E27FC236}">
                <a16:creationId xmlns:a16="http://schemas.microsoft.com/office/drawing/2014/main" id="{67EE3F20-A456-5303-912A-646711E8A031}"/>
              </a:ext>
            </a:extLst>
          </p:cNvPr>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35" tIns="46567" rIns="93135" bIns="46567" numCol="1" anchor="t" anchorCtr="0" compatLnSpc="1">
            <a:prstTxWarp prst="textNoShape">
              <a:avLst/>
            </a:prstTxWarp>
          </a:bodyPr>
          <a:lstStyle>
            <a:lvl1pPr>
              <a:defRPr sz="1200"/>
            </a:lvl1pPr>
          </a:lstStyle>
          <a:p>
            <a:pPr>
              <a:defRPr/>
            </a:pPr>
            <a:r>
              <a:rPr lang="en-US"/>
              <a:t>FOOD DAY 3</a:t>
            </a:r>
          </a:p>
        </p:txBody>
      </p:sp>
      <p:sp>
        <p:nvSpPr>
          <p:cNvPr id="5" name="Rectangle 3">
            <a:extLst>
              <a:ext uri="{FF2B5EF4-FFF2-40B4-BE49-F238E27FC236}">
                <a16:creationId xmlns:a16="http://schemas.microsoft.com/office/drawing/2014/main" id="{238F1940-F6A9-E328-5460-88E43970E88B}"/>
              </a:ext>
            </a:extLst>
          </p:cNvPr>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35" tIns="46567" rIns="93135" bIns="46567" numCol="1" anchor="t" anchorCtr="0" compatLnSpc="1">
            <a:prstTxWarp prst="textNoShape">
              <a:avLst/>
            </a:prstTxWarp>
          </a:bodyPr>
          <a:lstStyle>
            <a:lvl1pPr algn="r">
              <a:defRPr sz="1200"/>
            </a:lvl1pPr>
          </a:lstStyle>
          <a:p>
            <a:pPr>
              <a:defRPr/>
            </a:pPr>
            <a:r>
              <a:rPr lang="en-US"/>
              <a:t>Spring 2025</a:t>
            </a:r>
          </a:p>
        </p:txBody>
      </p:sp>
    </p:spTree>
    <p:extLst>
      <p:ext uri="{BB962C8B-B14F-4D97-AF65-F5344CB8AC3E}">
        <p14:creationId xmlns:p14="http://schemas.microsoft.com/office/powerpoint/2010/main" val="13284546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481013"/>
            <a:ext cx="6197600" cy="3486150"/>
          </a:xfrm>
        </p:spPr>
      </p:sp>
      <p:sp>
        <p:nvSpPr>
          <p:cNvPr id="3" name="Notes Placeholder 2"/>
          <p:cNvSpPr>
            <a:spLocks noGrp="1"/>
          </p:cNvSpPr>
          <p:nvPr>
            <p:ph type="body" idx="1"/>
          </p:nvPr>
        </p:nvSpPr>
        <p:spPr>
          <a:xfrm>
            <a:off x="406400" y="4114800"/>
            <a:ext cx="6197600" cy="4715166"/>
          </a:xfrm>
        </p:spPr>
        <p:txBody>
          <a:bodyPr/>
          <a:lstStyle/>
          <a:p>
            <a:endParaRPr lang="en-US" sz="1300"/>
          </a:p>
        </p:txBody>
      </p:sp>
      <p:sp>
        <p:nvSpPr>
          <p:cNvPr id="6" name="Slide Number Placeholder 5"/>
          <p:cNvSpPr>
            <a:spLocks noGrp="1"/>
          </p:cNvSpPr>
          <p:nvPr>
            <p:ph type="sldNum" sz="quarter" idx="5"/>
          </p:nvPr>
        </p:nvSpPr>
        <p:spPr/>
        <p:txBody>
          <a:bodyPr/>
          <a:lstStyle/>
          <a:p>
            <a:pPr>
              <a:defRPr/>
            </a:pPr>
            <a:fld id="{E2A32AB2-2AF8-4ABA-B007-1784B134A314}" type="slidenum">
              <a:rPr lang="en-US" smtClean="0"/>
              <a:pPr>
                <a:defRPr/>
              </a:pPr>
              <a:t>36</a:t>
            </a:fld>
            <a:endParaRPr lang="en-US"/>
          </a:p>
        </p:txBody>
      </p:sp>
      <p:sp>
        <p:nvSpPr>
          <p:cNvPr id="4" name="Rectangle 2">
            <a:extLst>
              <a:ext uri="{FF2B5EF4-FFF2-40B4-BE49-F238E27FC236}">
                <a16:creationId xmlns:a16="http://schemas.microsoft.com/office/drawing/2014/main" id="{67EE3F20-A456-5303-912A-646711E8A031}"/>
              </a:ext>
            </a:extLst>
          </p:cNvPr>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35" tIns="46567" rIns="93135" bIns="46567" numCol="1" anchor="t" anchorCtr="0" compatLnSpc="1">
            <a:prstTxWarp prst="textNoShape">
              <a:avLst/>
            </a:prstTxWarp>
          </a:bodyPr>
          <a:lstStyle>
            <a:lvl1pPr>
              <a:defRPr sz="1200"/>
            </a:lvl1pPr>
          </a:lstStyle>
          <a:p>
            <a:pPr>
              <a:defRPr/>
            </a:pPr>
            <a:r>
              <a:rPr lang="en-US"/>
              <a:t>FOOD DAY 3</a:t>
            </a:r>
          </a:p>
        </p:txBody>
      </p:sp>
      <p:sp>
        <p:nvSpPr>
          <p:cNvPr id="5" name="Rectangle 3">
            <a:extLst>
              <a:ext uri="{FF2B5EF4-FFF2-40B4-BE49-F238E27FC236}">
                <a16:creationId xmlns:a16="http://schemas.microsoft.com/office/drawing/2014/main" id="{238F1940-F6A9-E328-5460-88E43970E88B}"/>
              </a:ext>
            </a:extLst>
          </p:cNvPr>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35" tIns="46567" rIns="93135" bIns="46567" numCol="1" anchor="t" anchorCtr="0" compatLnSpc="1">
            <a:prstTxWarp prst="textNoShape">
              <a:avLst/>
            </a:prstTxWarp>
          </a:bodyPr>
          <a:lstStyle>
            <a:lvl1pPr algn="r">
              <a:defRPr sz="1200"/>
            </a:lvl1pPr>
          </a:lstStyle>
          <a:p>
            <a:pPr>
              <a:defRPr/>
            </a:pPr>
            <a:r>
              <a:rPr lang="en-US"/>
              <a:t>Spring 2025</a:t>
            </a:r>
          </a:p>
        </p:txBody>
      </p:sp>
    </p:spTree>
    <p:extLst>
      <p:ext uri="{BB962C8B-B14F-4D97-AF65-F5344CB8AC3E}">
        <p14:creationId xmlns:p14="http://schemas.microsoft.com/office/powerpoint/2010/main" val="19754792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Nitrogen flush</a:t>
            </a:r>
            <a:endParaRPr lang="en-US" dirty="0"/>
          </a:p>
        </p:txBody>
      </p:sp>
      <p:sp>
        <p:nvSpPr>
          <p:cNvPr id="4" name="Header Placeholder 3"/>
          <p:cNvSpPr>
            <a:spLocks noGrp="1"/>
          </p:cNvSpPr>
          <p:nvPr>
            <p:ph type="hdr" sz="quarter"/>
          </p:nvPr>
        </p:nvSpPr>
        <p:spPr/>
        <p:txBody>
          <a:bodyPr/>
          <a:lstStyle/>
          <a:p>
            <a:pPr>
              <a:defRPr/>
            </a:pPr>
            <a:r>
              <a:rPr lang="en-US"/>
              <a:t>FOOD DAY 3</a:t>
            </a:r>
          </a:p>
        </p:txBody>
      </p:sp>
      <p:sp>
        <p:nvSpPr>
          <p:cNvPr id="5" name="Date Placeholder 4"/>
          <p:cNvSpPr>
            <a:spLocks noGrp="1"/>
          </p:cNvSpPr>
          <p:nvPr>
            <p:ph type="dt" idx="1"/>
          </p:nvPr>
        </p:nvSpPr>
        <p:spPr/>
        <p:txBody>
          <a:bodyPr/>
          <a:lstStyle/>
          <a:p>
            <a:pPr>
              <a:defRPr/>
            </a:pPr>
            <a:r>
              <a:rPr lang="en-US"/>
              <a:t>Spring 2025</a:t>
            </a:r>
          </a:p>
        </p:txBody>
      </p:sp>
      <p:sp>
        <p:nvSpPr>
          <p:cNvPr id="6" name="Slide Number Placeholder 5"/>
          <p:cNvSpPr>
            <a:spLocks noGrp="1"/>
          </p:cNvSpPr>
          <p:nvPr>
            <p:ph type="sldNum" sz="quarter" idx="5"/>
          </p:nvPr>
        </p:nvSpPr>
        <p:spPr/>
        <p:txBody>
          <a:bodyPr/>
          <a:lstStyle/>
          <a:p>
            <a:pPr>
              <a:defRPr/>
            </a:pPr>
            <a:fld id="{E2A32AB2-2AF8-4ABA-B007-1784B134A314}" type="slidenum">
              <a:rPr lang="en-US" smtClean="0"/>
              <a:pPr>
                <a:defRPr/>
              </a:pPr>
              <a:t>37</a:t>
            </a:fld>
            <a:endParaRPr lang="en-US"/>
          </a:p>
        </p:txBody>
      </p:sp>
    </p:spTree>
    <p:extLst>
      <p:ext uri="{BB962C8B-B14F-4D97-AF65-F5344CB8AC3E}">
        <p14:creationId xmlns:p14="http://schemas.microsoft.com/office/powerpoint/2010/main" val="9885087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781050"/>
            <a:ext cx="6197600" cy="3486150"/>
          </a:xfrm>
        </p:spPr>
      </p:sp>
      <p:sp>
        <p:nvSpPr>
          <p:cNvPr id="3" name="Notes Placeholder 2"/>
          <p:cNvSpPr>
            <a:spLocks noGrp="1"/>
          </p:cNvSpPr>
          <p:nvPr>
            <p:ph type="body" idx="1"/>
          </p:nvPr>
        </p:nvSpPr>
        <p:spPr>
          <a:xfrm>
            <a:off x="406400" y="4267200"/>
            <a:ext cx="6197600" cy="4562766"/>
          </a:xfrm>
        </p:spPr>
        <p:txBody>
          <a:bodyPr/>
          <a:lstStyle/>
          <a:p>
            <a:endParaRPr lang="en-US" sz="1300"/>
          </a:p>
        </p:txBody>
      </p:sp>
      <p:sp>
        <p:nvSpPr>
          <p:cNvPr id="6" name="Slide Number Placeholder 5"/>
          <p:cNvSpPr>
            <a:spLocks noGrp="1"/>
          </p:cNvSpPr>
          <p:nvPr>
            <p:ph type="sldNum" sz="quarter" idx="5"/>
          </p:nvPr>
        </p:nvSpPr>
        <p:spPr/>
        <p:txBody>
          <a:bodyPr/>
          <a:lstStyle/>
          <a:p>
            <a:pPr>
              <a:defRPr/>
            </a:pPr>
            <a:fld id="{E2A32AB2-2AF8-4ABA-B007-1784B134A314}" type="slidenum">
              <a:rPr lang="en-US" smtClean="0"/>
              <a:pPr>
                <a:defRPr/>
              </a:pPr>
              <a:t>38</a:t>
            </a:fld>
            <a:endParaRPr lang="en-US"/>
          </a:p>
        </p:txBody>
      </p:sp>
      <p:sp>
        <p:nvSpPr>
          <p:cNvPr id="4" name="Rectangle 2">
            <a:extLst>
              <a:ext uri="{FF2B5EF4-FFF2-40B4-BE49-F238E27FC236}">
                <a16:creationId xmlns:a16="http://schemas.microsoft.com/office/drawing/2014/main" id="{536F746A-FB82-5EBD-26F9-92F89C5A3CC8}"/>
              </a:ext>
            </a:extLst>
          </p:cNvPr>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35" tIns="46567" rIns="93135" bIns="46567" numCol="1" anchor="t" anchorCtr="0" compatLnSpc="1">
            <a:prstTxWarp prst="textNoShape">
              <a:avLst/>
            </a:prstTxWarp>
          </a:bodyPr>
          <a:lstStyle>
            <a:lvl1pPr>
              <a:defRPr sz="1200"/>
            </a:lvl1pPr>
          </a:lstStyle>
          <a:p>
            <a:pPr>
              <a:defRPr/>
            </a:pPr>
            <a:r>
              <a:rPr lang="en-US"/>
              <a:t>FOOD DAY 3</a:t>
            </a:r>
          </a:p>
        </p:txBody>
      </p:sp>
      <p:sp>
        <p:nvSpPr>
          <p:cNvPr id="5" name="Rectangle 3">
            <a:extLst>
              <a:ext uri="{FF2B5EF4-FFF2-40B4-BE49-F238E27FC236}">
                <a16:creationId xmlns:a16="http://schemas.microsoft.com/office/drawing/2014/main" id="{B64F32FB-D98C-35C2-DA59-D05C7AE32619}"/>
              </a:ext>
            </a:extLst>
          </p:cNvPr>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35" tIns="46567" rIns="93135" bIns="46567" numCol="1" anchor="t" anchorCtr="0" compatLnSpc="1">
            <a:prstTxWarp prst="textNoShape">
              <a:avLst/>
            </a:prstTxWarp>
          </a:bodyPr>
          <a:lstStyle>
            <a:lvl1pPr algn="r">
              <a:defRPr sz="1200"/>
            </a:lvl1pPr>
          </a:lstStyle>
          <a:p>
            <a:pPr>
              <a:defRPr/>
            </a:pPr>
            <a:r>
              <a:rPr lang="en-US"/>
              <a:t>Spring 2025</a:t>
            </a:r>
          </a:p>
        </p:txBody>
      </p:sp>
    </p:spTree>
    <p:extLst>
      <p:ext uri="{BB962C8B-B14F-4D97-AF65-F5344CB8AC3E}">
        <p14:creationId xmlns:p14="http://schemas.microsoft.com/office/powerpoint/2010/main" val="12201447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781050"/>
            <a:ext cx="6197600" cy="3486150"/>
          </a:xfrm>
        </p:spPr>
      </p:sp>
      <p:sp>
        <p:nvSpPr>
          <p:cNvPr id="3" name="Notes Placeholder 2"/>
          <p:cNvSpPr>
            <a:spLocks noGrp="1"/>
          </p:cNvSpPr>
          <p:nvPr>
            <p:ph type="body" idx="1"/>
          </p:nvPr>
        </p:nvSpPr>
        <p:spPr>
          <a:xfrm>
            <a:off x="406400" y="4267200"/>
            <a:ext cx="6197600" cy="4562766"/>
          </a:xfrm>
        </p:spPr>
        <p:txBody>
          <a:bodyPr/>
          <a:lstStyle/>
          <a:p>
            <a:endParaRPr lang="en-US" sz="1300"/>
          </a:p>
        </p:txBody>
      </p:sp>
      <p:sp>
        <p:nvSpPr>
          <p:cNvPr id="6" name="Slide Number Placeholder 5"/>
          <p:cNvSpPr>
            <a:spLocks noGrp="1"/>
          </p:cNvSpPr>
          <p:nvPr>
            <p:ph type="sldNum" sz="quarter" idx="5"/>
          </p:nvPr>
        </p:nvSpPr>
        <p:spPr/>
        <p:txBody>
          <a:bodyPr/>
          <a:lstStyle/>
          <a:p>
            <a:pPr>
              <a:defRPr/>
            </a:pPr>
            <a:fld id="{E2A32AB2-2AF8-4ABA-B007-1784B134A314}" type="slidenum">
              <a:rPr lang="en-US" smtClean="0"/>
              <a:pPr>
                <a:defRPr/>
              </a:pPr>
              <a:t>39</a:t>
            </a:fld>
            <a:endParaRPr lang="en-US"/>
          </a:p>
        </p:txBody>
      </p:sp>
      <p:sp>
        <p:nvSpPr>
          <p:cNvPr id="4" name="Rectangle 2">
            <a:extLst>
              <a:ext uri="{FF2B5EF4-FFF2-40B4-BE49-F238E27FC236}">
                <a16:creationId xmlns:a16="http://schemas.microsoft.com/office/drawing/2014/main" id="{536F746A-FB82-5EBD-26F9-92F89C5A3CC8}"/>
              </a:ext>
            </a:extLst>
          </p:cNvPr>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35" tIns="46567" rIns="93135" bIns="46567" numCol="1" anchor="t" anchorCtr="0" compatLnSpc="1">
            <a:prstTxWarp prst="textNoShape">
              <a:avLst/>
            </a:prstTxWarp>
          </a:bodyPr>
          <a:lstStyle>
            <a:lvl1pPr>
              <a:defRPr sz="1200"/>
            </a:lvl1pPr>
          </a:lstStyle>
          <a:p>
            <a:pPr>
              <a:defRPr/>
            </a:pPr>
            <a:r>
              <a:rPr lang="en-US"/>
              <a:t>FOOD DAY 3</a:t>
            </a:r>
          </a:p>
        </p:txBody>
      </p:sp>
      <p:sp>
        <p:nvSpPr>
          <p:cNvPr id="5" name="Rectangle 3">
            <a:extLst>
              <a:ext uri="{FF2B5EF4-FFF2-40B4-BE49-F238E27FC236}">
                <a16:creationId xmlns:a16="http://schemas.microsoft.com/office/drawing/2014/main" id="{B64F32FB-D98C-35C2-DA59-D05C7AE32619}"/>
              </a:ext>
            </a:extLst>
          </p:cNvPr>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35" tIns="46567" rIns="93135" bIns="46567" numCol="1" anchor="t" anchorCtr="0" compatLnSpc="1">
            <a:prstTxWarp prst="textNoShape">
              <a:avLst/>
            </a:prstTxWarp>
          </a:bodyPr>
          <a:lstStyle>
            <a:lvl1pPr algn="r">
              <a:defRPr sz="1200"/>
            </a:lvl1pPr>
          </a:lstStyle>
          <a:p>
            <a:pPr>
              <a:defRPr/>
            </a:pPr>
            <a:r>
              <a:rPr lang="en-US"/>
              <a:t>Spring 2025</a:t>
            </a:r>
          </a:p>
        </p:txBody>
      </p:sp>
    </p:spTree>
    <p:extLst>
      <p:ext uri="{BB962C8B-B14F-4D97-AF65-F5344CB8AC3E}">
        <p14:creationId xmlns:p14="http://schemas.microsoft.com/office/powerpoint/2010/main" val="684094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4CE42E-32A6-EA42-858F-F41B2C7E89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24E454-D63E-8286-FA70-7F813BFCB9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9912D3-4FBC-E071-F411-1DE8BE53F8D4}"/>
              </a:ext>
            </a:extLst>
          </p:cNvPr>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49091BE2-828B-57BC-A857-5A0C65B319FD}"/>
              </a:ext>
            </a:extLst>
          </p:cNvPr>
          <p:cNvSpPr>
            <a:spLocks noGrp="1"/>
          </p:cNvSpPr>
          <p:nvPr>
            <p:ph type="hdr" sz="quarter"/>
          </p:nvPr>
        </p:nvSpPr>
        <p:spPr/>
        <p:txBody>
          <a:bodyPr/>
          <a:lstStyle/>
          <a:p>
            <a:pPr>
              <a:defRPr/>
            </a:pPr>
            <a:r>
              <a:rPr lang="en-US" dirty="0"/>
              <a:t>FOOD DAY 4</a:t>
            </a:r>
          </a:p>
        </p:txBody>
      </p:sp>
      <p:sp>
        <p:nvSpPr>
          <p:cNvPr id="5" name="Date Placeholder 4">
            <a:extLst>
              <a:ext uri="{FF2B5EF4-FFF2-40B4-BE49-F238E27FC236}">
                <a16:creationId xmlns:a16="http://schemas.microsoft.com/office/drawing/2014/main" id="{5CDEFAB8-F5AA-AA16-38AF-BF82ADADC0E8}"/>
              </a:ext>
            </a:extLst>
          </p:cNvPr>
          <p:cNvSpPr>
            <a:spLocks noGrp="1"/>
          </p:cNvSpPr>
          <p:nvPr>
            <p:ph type="dt" idx="1"/>
          </p:nvPr>
        </p:nvSpPr>
        <p:spPr/>
        <p:txBody>
          <a:bodyPr/>
          <a:lstStyle/>
          <a:p>
            <a:pPr>
              <a:defRPr/>
            </a:pPr>
            <a:r>
              <a:rPr lang="en-US" dirty="0"/>
              <a:t>Fall 2024</a:t>
            </a:r>
          </a:p>
        </p:txBody>
      </p:sp>
      <p:sp>
        <p:nvSpPr>
          <p:cNvPr id="6" name="Slide Number Placeholder 5">
            <a:extLst>
              <a:ext uri="{FF2B5EF4-FFF2-40B4-BE49-F238E27FC236}">
                <a16:creationId xmlns:a16="http://schemas.microsoft.com/office/drawing/2014/main" id="{A8D9EB06-16C5-193A-4676-2D26E3662A5A}"/>
              </a:ext>
            </a:extLst>
          </p:cNvPr>
          <p:cNvSpPr>
            <a:spLocks noGrp="1"/>
          </p:cNvSpPr>
          <p:nvPr>
            <p:ph type="sldNum" sz="quarter" idx="5"/>
          </p:nvPr>
        </p:nvSpPr>
        <p:spPr/>
        <p:txBody>
          <a:bodyPr/>
          <a:lstStyle/>
          <a:p>
            <a:pPr>
              <a:defRPr/>
            </a:pPr>
            <a:fld id="{E2A32AB2-2AF8-4ABA-B007-1784B134A314}" type="slidenum">
              <a:rPr lang="en-US" smtClean="0"/>
              <a:pPr>
                <a:defRPr/>
              </a:pPr>
              <a:t>4</a:t>
            </a:fld>
            <a:endParaRPr lang="en-US" dirty="0"/>
          </a:p>
        </p:txBody>
      </p:sp>
    </p:spTree>
    <p:extLst>
      <p:ext uri="{BB962C8B-B14F-4D97-AF65-F5344CB8AC3E}">
        <p14:creationId xmlns:p14="http://schemas.microsoft.com/office/powerpoint/2010/main" val="157821403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Label: Maintain at 41F</a:t>
            </a:r>
          </a:p>
          <a:p>
            <a:r>
              <a:rPr lang="en-US" dirty="0">
                <a:latin typeface="Calibri"/>
                <a:ea typeface="Calibri"/>
                <a:cs typeface="Calibri"/>
              </a:rPr>
              <a:t>Discard within 30 days (except when frozen)</a:t>
            </a:r>
            <a:endParaRPr lang="en-US" dirty="0">
              <a:ea typeface="Calibri"/>
              <a:cs typeface="Calibri"/>
            </a:endParaRPr>
          </a:p>
        </p:txBody>
      </p:sp>
      <p:sp>
        <p:nvSpPr>
          <p:cNvPr id="4" name="Header Placeholder 3"/>
          <p:cNvSpPr>
            <a:spLocks noGrp="1"/>
          </p:cNvSpPr>
          <p:nvPr>
            <p:ph type="hdr" sz="quarter"/>
          </p:nvPr>
        </p:nvSpPr>
        <p:spPr/>
        <p:txBody>
          <a:bodyPr/>
          <a:lstStyle/>
          <a:p>
            <a:pPr>
              <a:defRPr/>
            </a:pPr>
            <a:r>
              <a:rPr lang="en-US"/>
              <a:t>FOOD DAY 3</a:t>
            </a:r>
          </a:p>
        </p:txBody>
      </p:sp>
      <p:sp>
        <p:nvSpPr>
          <p:cNvPr id="5" name="Date Placeholder 4"/>
          <p:cNvSpPr>
            <a:spLocks noGrp="1"/>
          </p:cNvSpPr>
          <p:nvPr>
            <p:ph type="dt" idx="1"/>
          </p:nvPr>
        </p:nvSpPr>
        <p:spPr/>
        <p:txBody>
          <a:bodyPr/>
          <a:lstStyle/>
          <a:p>
            <a:pPr>
              <a:defRPr/>
            </a:pPr>
            <a:r>
              <a:rPr lang="en-US"/>
              <a:t>Spring 2025</a:t>
            </a:r>
          </a:p>
        </p:txBody>
      </p:sp>
      <p:sp>
        <p:nvSpPr>
          <p:cNvPr id="6" name="Slide Number Placeholder 5"/>
          <p:cNvSpPr>
            <a:spLocks noGrp="1"/>
          </p:cNvSpPr>
          <p:nvPr>
            <p:ph type="sldNum" sz="quarter" idx="5"/>
          </p:nvPr>
        </p:nvSpPr>
        <p:spPr/>
        <p:txBody>
          <a:bodyPr/>
          <a:lstStyle/>
          <a:p>
            <a:pPr>
              <a:defRPr/>
            </a:pPr>
            <a:fld id="{E2A32AB2-2AF8-4ABA-B007-1784B134A314}" type="slidenum">
              <a:rPr lang="en-US" smtClean="0"/>
              <a:pPr>
                <a:defRPr/>
              </a:pPr>
              <a:t>40</a:t>
            </a:fld>
            <a:endParaRPr lang="en-US"/>
          </a:p>
        </p:txBody>
      </p:sp>
    </p:spTree>
    <p:extLst>
      <p:ext uri="{BB962C8B-B14F-4D97-AF65-F5344CB8AC3E}">
        <p14:creationId xmlns:p14="http://schemas.microsoft.com/office/powerpoint/2010/main" val="13699926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762000"/>
            <a:ext cx="6197600" cy="3486150"/>
          </a:xfrm>
        </p:spPr>
      </p:sp>
      <p:sp>
        <p:nvSpPr>
          <p:cNvPr id="3" name="Notes Placeholder 2"/>
          <p:cNvSpPr>
            <a:spLocks noGrp="1"/>
          </p:cNvSpPr>
          <p:nvPr>
            <p:ph type="body" idx="1"/>
          </p:nvPr>
        </p:nvSpPr>
        <p:spPr>
          <a:xfrm>
            <a:off x="406400" y="4419600"/>
            <a:ext cx="6197600" cy="4410366"/>
          </a:xfrm>
        </p:spPr>
        <p:txBody>
          <a:bodyPr/>
          <a:lstStyle/>
          <a:p>
            <a:endParaRPr lang="en-US" sz="1300"/>
          </a:p>
        </p:txBody>
      </p:sp>
      <p:sp>
        <p:nvSpPr>
          <p:cNvPr id="6" name="Slide Number Placeholder 5"/>
          <p:cNvSpPr>
            <a:spLocks noGrp="1"/>
          </p:cNvSpPr>
          <p:nvPr>
            <p:ph type="sldNum" sz="quarter" idx="5"/>
          </p:nvPr>
        </p:nvSpPr>
        <p:spPr/>
        <p:txBody>
          <a:bodyPr/>
          <a:lstStyle/>
          <a:p>
            <a:pPr>
              <a:defRPr/>
            </a:pPr>
            <a:fld id="{E2A32AB2-2AF8-4ABA-B007-1784B134A314}" type="slidenum">
              <a:rPr lang="en-US" smtClean="0"/>
              <a:pPr>
                <a:defRPr/>
              </a:pPr>
              <a:t>41</a:t>
            </a:fld>
            <a:endParaRPr lang="en-US"/>
          </a:p>
        </p:txBody>
      </p:sp>
      <p:sp>
        <p:nvSpPr>
          <p:cNvPr id="4" name="Rectangle 2">
            <a:extLst>
              <a:ext uri="{FF2B5EF4-FFF2-40B4-BE49-F238E27FC236}">
                <a16:creationId xmlns:a16="http://schemas.microsoft.com/office/drawing/2014/main" id="{CD0A61ED-559E-563B-606B-2A352FB46F26}"/>
              </a:ext>
            </a:extLst>
          </p:cNvPr>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35" tIns="46567" rIns="93135" bIns="46567" numCol="1" anchor="t" anchorCtr="0" compatLnSpc="1">
            <a:prstTxWarp prst="textNoShape">
              <a:avLst/>
            </a:prstTxWarp>
          </a:bodyPr>
          <a:lstStyle>
            <a:lvl1pPr>
              <a:defRPr sz="1200"/>
            </a:lvl1pPr>
          </a:lstStyle>
          <a:p>
            <a:pPr>
              <a:defRPr/>
            </a:pPr>
            <a:r>
              <a:rPr lang="en-US"/>
              <a:t>FOOD DAY 3</a:t>
            </a:r>
          </a:p>
        </p:txBody>
      </p:sp>
      <p:sp>
        <p:nvSpPr>
          <p:cNvPr id="5" name="Rectangle 3">
            <a:extLst>
              <a:ext uri="{FF2B5EF4-FFF2-40B4-BE49-F238E27FC236}">
                <a16:creationId xmlns:a16="http://schemas.microsoft.com/office/drawing/2014/main" id="{CF5BF07A-38A8-F8F1-8295-E29831666DE3}"/>
              </a:ext>
            </a:extLst>
          </p:cNvPr>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35" tIns="46567" rIns="93135" bIns="46567" numCol="1" anchor="t" anchorCtr="0" compatLnSpc="1">
            <a:prstTxWarp prst="textNoShape">
              <a:avLst/>
            </a:prstTxWarp>
          </a:bodyPr>
          <a:lstStyle>
            <a:lvl1pPr algn="r">
              <a:defRPr sz="1200"/>
            </a:lvl1pPr>
          </a:lstStyle>
          <a:p>
            <a:pPr>
              <a:defRPr/>
            </a:pPr>
            <a:r>
              <a:rPr lang="en-US"/>
              <a:t>Spring 2025</a:t>
            </a:r>
          </a:p>
        </p:txBody>
      </p:sp>
    </p:spTree>
    <p:extLst>
      <p:ext uri="{BB962C8B-B14F-4D97-AF65-F5344CB8AC3E}">
        <p14:creationId xmlns:p14="http://schemas.microsoft.com/office/powerpoint/2010/main" val="6753414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762000"/>
            <a:ext cx="6197600" cy="3486150"/>
          </a:xfrm>
        </p:spPr>
      </p:sp>
      <p:sp>
        <p:nvSpPr>
          <p:cNvPr id="3" name="Notes Placeholder 2"/>
          <p:cNvSpPr>
            <a:spLocks noGrp="1"/>
          </p:cNvSpPr>
          <p:nvPr>
            <p:ph type="body" idx="1"/>
          </p:nvPr>
        </p:nvSpPr>
        <p:spPr>
          <a:xfrm>
            <a:off x="406400" y="4419600"/>
            <a:ext cx="6197600" cy="4410366"/>
          </a:xfrm>
        </p:spPr>
        <p:txBody>
          <a:bodyPr/>
          <a:lstStyle/>
          <a:p>
            <a:r>
              <a:rPr lang="en-US" sz="1300" dirty="0">
                <a:latin typeface="Calibri"/>
                <a:ea typeface="Calibri"/>
                <a:cs typeface="Calibri"/>
              </a:rPr>
              <a:t>Preservation extends shelf life past 7 days for Date Marked food</a:t>
            </a:r>
            <a:endParaRPr lang="en-US" sz="1300" dirty="0"/>
          </a:p>
        </p:txBody>
      </p:sp>
      <p:sp>
        <p:nvSpPr>
          <p:cNvPr id="6" name="Slide Number Placeholder 5"/>
          <p:cNvSpPr>
            <a:spLocks noGrp="1"/>
          </p:cNvSpPr>
          <p:nvPr>
            <p:ph type="sldNum" sz="quarter" idx="5"/>
          </p:nvPr>
        </p:nvSpPr>
        <p:spPr/>
        <p:txBody>
          <a:bodyPr/>
          <a:lstStyle/>
          <a:p>
            <a:pPr>
              <a:defRPr/>
            </a:pPr>
            <a:fld id="{E2A32AB2-2AF8-4ABA-B007-1784B134A314}" type="slidenum">
              <a:rPr lang="en-US" smtClean="0"/>
              <a:pPr>
                <a:defRPr/>
              </a:pPr>
              <a:t>42</a:t>
            </a:fld>
            <a:endParaRPr lang="en-US"/>
          </a:p>
        </p:txBody>
      </p:sp>
      <p:sp>
        <p:nvSpPr>
          <p:cNvPr id="4" name="Rectangle 2">
            <a:extLst>
              <a:ext uri="{FF2B5EF4-FFF2-40B4-BE49-F238E27FC236}">
                <a16:creationId xmlns:a16="http://schemas.microsoft.com/office/drawing/2014/main" id="{CD0A61ED-559E-563B-606B-2A352FB46F26}"/>
              </a:ext>
            </a:extLst>
          </p:cNvPr>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35" tIns="46567" rIns="93135" bIns="46567" numCol="1" anchor="t" anchorCtr="0" compatLnSpc="1">
            <a:prstTxWarp prst="textNoShape">
              <a:avLst/>
            </a:prstTxWarp>
          </a:bodyPr>
          <a:lstStyle>
            <a:lvl1pPr>
              <a:defRPr sz="1200"/>
            </a:lvl1pPr>
          </a:lstStyle>
          <a:p>
            <a:pPr>
              <a:defRPr/>
            </a:pPr>
            <a:r>
              <a:rPr lang="en-US"/>
              <a:t>FOOD DAY 3</a:t>
            </a:r>
          </a:p>
        </p:txBody>
      </p:sp>
      <p:sp>
        <p:nvSpPr>
          <p:cNvPr id="5" name="Rectangle 3">
            <a:extLst>
              <a:ext uri="{FF2B5EF4-FFF2-40B4-BE49-F238E27FC236}">
                <a16:creationId xmlns:a16="http://schemas.microsoft.com/office/drawing/2014/main" id="{CF5BF07A-38A8-F8F1-8295-E29831666DE3}"/>
              </a:ext>
            </a:extLst>
          </p:cNvPr>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35" tIns="46567" rIns="93135" bIns="46567" numCol="1" anchor="t" anchorCtr="0" compatLnSpc="1">
            <a:prstTxWarp prst="textNoShape">
              <a:avLst/>
            </a:prstTxWarp>
          </a:bodyPr>
          <a:lstStyle>
            <a:lvl1pPr algn="r">
              <a:defRPr sz="1200"/>
            </a:lvl1pPr>
          </a:lstStyle>
          <a:p>
            <a:pPr>
              <a:defRPr/>
            </a:pPr>
            <a:r>
              <a:rPr lang="en-US"/>
              <a:t>Spring 2025</a:t>
            </a:r>
          </a:p>
        </p:txBody>
      </p:sp>
    </p:spTree>
    <p:extLst>
      <p:ext uri="{BB962C8B-B14F-4D97-AF65-F5344CB8AC3E}">
        <p14:creationId xmlns:p14="http://schemas.microsoft.com/office/powerpoint/2010/main" val="30592686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r>
              <a:rPr lang="en-US"/>
              <a:t>FOOD DAY 3</a:t>
            </a:r>
          </a:p>
        </p:txBody>
      </p:sp>
      <p:sp>
        <p:nvSpPr>
          <p:cNvPr id="5" name="Date Placeholder 4"/>
          <p:cNvSpPr>
            <a:spLocks noGrp="1"/>
          </p:cNvSpPr>
          <p:nvPr>
            <p:ph type="dt" idx="1"/>
          </p:nvPr>
        </p:nvSpPr>
        <p:spPr/>
        <p:txBody>
          <a:bodyPr/>
          <a:lstStyle/>
          <a:p>
            <a:pPr>
              <a:defRPr/>
            </a:pPr>
            <a:r>
              <a:rPr lang="en-US"/>
              <a:t>Spring 2025</a:t>
            </a:r>
          </a:p>
        </p:txBody>
      </p:sp>
      <p:sp>
        <p:nvSpPr>
          <p:cNvPr id="6" name="Slide Number Placeholder 5"/>
          <p:cNvSpPr>
            <a:spLocks noGrp="1"/>
          </p:cNvSpPr>
          <p:nvPr>
            <p:ph type="sldNum" sz="quarter" idx="5"/>
          </p:nvPr>
        </p:nvSpPr>
        <p:spPr/>
        <p:txBody>
          <a:bodyPr/>
          <a:lstStyle/>
          <a:p>
            <a:pPr>
              <a:defRPr/>
            </a:pPr>
            <a:fld id="{E2A32AB2-2AF8-4ABA-B007-1784B134A314}" type="slidenum">
              <a:rPr lang="en-US" smtClean="0"/>
              <a:pPr>
                <a:defRPr/>
              </a:pPr>
              <a:t>43</a:t>
            </a:fld>
            <a:endParaRPr lang="en-US"/>
          </a:p>
        </p:txBody>
      </p:sp>
    </p:spTree>
    <p:extLst>
      <p:ext uri="{BB962C8B-B14F-4D97-AF65-F5344CB8AC3E}">
        <p14:creationId xmlns:p14="http://schemas.microsoft.com/office/powerpoint/2010/main" val="426435704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838200"/>
            <a:ext cx="6197600" cy="3486150"/>
          </a:xfrm>
        </p:spPr>
      </p:sp>
      <p:sp>
        <p:nvSpPr>
          <p:cNvPr id="3" name="Notes Placeholder 2"/>
          <p:cNvSpPr>
            <a:spLocks noGrp="1"/>
          </p:cNvSpPr>
          <p:nvPr>
            <p:ph type="body" idx="1"/>
          </p:nvPr>
        </p:nvSpPr>
        <p:spPr>
          <a:xfrm>
            <a:off x="228600" y="4648200"/>
            <a:ext cx="6080760" cy="4181766"/>
          </a:xfrm>
        </p:spPr>
        <p:txBody>
          <a:bodyPr/>
          <a:lstStyle/>
          <a:p>
            <a:endParaRPr lang="en-US" sz="1300"/>
          </a:p>
        </p:txBody>
      </p:sp>
      <p:sp>
        <p:nvSpPr>
          <p:cNvPr id="6" name="Slide Number Placeholder 5"/>
          <p:cNvSpPr>
            <a:spLocks noGrp="1"/>
          </p:cNvSpPr>
          <p:nvPr>
            <p:ph type="sldNum" sz="quarter" idx="5"/>
          </p:nvPr>
        </p:nvSpPr>
        <p:spPr/>
        <p:txBody>
          <a:bodyPr/>
          <a:lstStyle/>
          <a:p>
            <a:pPr>
              <a:defRPr/>
            </a:pPr>
            <a:fld id="{E2A32AB2-2AF8-4ABA-B007-1784B134A314}" type="slidenum">
              <a:rPr lang="en-US" smtClean="0"/>
              <a:pPr>
                <a:defRPr/>
              </a:pPr>
              <a:t>44</a:t>
            </a:fld>
            <a:endParaRPr lang="en-US"/>
          </a:p>
        </p:txBody>
      </p:sp>
      <p:sp>
        <p:nvSpPr>
          <p:cNvPr id="4" name="Rectangle 2">
            <a:extLst>
              <a:ext uri="{FF2B5EF4-FFF2-40B4-BE49-F238E27FC236}">
                <a16:creationId xmlns:a16="http://schemas.microsoft.com/office/drawing/2014/main" id="{E922F851-B316-A36E-5441-EEE08C9298AB}"/>
              </a:ext>
            </a:extLst>
          </p:cNvPr>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35" tIns="46567" rIns="93135" bIns="46567" numCol="1" anchor="t" anchorCtr="0" compatLnSpc="1">
            <a:prstTxWarp prst="textNoShape">
              <a:avLst/>
            </a:prstTxWarp>
          </a:bodyPr>
          <a:lstStyle>
            <a:lvl1pPr>
              <a:defRPr sz="1200"/>
            </a:lvl1pPr>
          </a:lstStyle>
          <a:p>
            <a:pPr>
              <a:defRPr/>
            </a:pPr>
            <a:r>
              <a:rPr lang="en-US"/>
              <a:t>FOOD DAY 3</a:t>
            </a:r>
          </a:p>
        </p:txBody>
      </p:sp>
      <p:sp>
        <p:nvSpPr>
          <p:cNvPr id="5" name="Rectangle 3">
            <a:extLst>
              <a:ext uri="{FF2B5EF4-FFF2-40B4-BE49-F238E27FC236}">
                <a16:creationId xmlns:a16="http://schemas.microsoft.com/office/drawing/2014/main" id="{BEFB4C3C-C17C-CC80-74C2-4AB803B78936}"/>
              </a:ext>
            </a:extLst>
          </p:cNvPr>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35" tIns="46567" rIns="93135" bIns="46567" numCol="1" anchor="t" anchorCtr="0" compatLnSpc="1">
            <a:prstTxWarp prst="textNoShape">
              <a:avLst/>
            </a:prstTxWarp>
          </a:bodyPr>
          <a:lstStyle>
            <a:lvl1pPr algn="r">
              <a:defRPr sz="1200"/>
            </a:lvl1pPr>
          </a:lstStyle>
          <a:p>
            <a:pPr>
              <a:defRPr/>
            </a:pPr>
            <a:r>
              <a:rPr lang="en-US"/>
              <a:t>Spring 2025</a:t>
            </a:r>
          </a:p>
        </p:txBody>
      </p:sp>
    </p:spTree>
    <p:extLst>
      <p:ext uri="{BB962C8B-B14F-4D97-AF65-F5344CB8AC3E}">
        <p14:creationId xmlns:p14="http://schemas.microsoft.com/office/powerpoint/2010/main" val="346793641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838200"/>
            <a:ext cx="6197600" cy="3486150"/>
          </a:xfrm>
        </p:spPr>
      </p:sp>
      <p:sp>
        <p:nvSpPr>
          <p:cNvPr id="3" name="Notes Placeholder 2"/>
          <p:cNvSpPr>
            <a:spLocks noGrp="1"/>
          </p:cNvSpPr>
          <p:nvPr>
            <p:ph type="body" idx="1"/>
          </p:nvPr>
        </p:nvSpPr>
        <p:spPr>
          <a:xfrm>
            <a:off x="228600" y="4648200"/>
            <a:ext cx="6080760" cy="4181766"/>
          </a:xfrm>
        </p:spPr>
        <p:txBody>
          <a:bodyPr/>
          <a:lstStyle/>
          <a:p>
            <a:endParaRPr lang="en-US" sz="1300"/>
          </a:p>
        </p:txBody>
      </p:sp>
      <p:sp>
        <p:nvSpPr>
          <p:cNvPr id="6" name="Slide Number Placeholder 5"/>
          <p:cNvSpPr>
            <a:spLocks noGrp="1"/>
          </p:cNvSpPr>
          <p:nvPr>
            <p:ph type="sldNum" sz="quarter" idx="5"/>
          </p:nvPr>
        </p:nvSpPr>
        <p:spPr/>
        <p:txBody>
          <a:bodyPr/>
          <a:lstStyle/>
          <a:p>
            <a:pPr>
              <a:defRPr/>
            </a:pPr>
            <a:fld id="{E2A32AB2-2AF8-4ABA-B007-1784B134A314}" type="slidenum">
              <a:rPr lang="en-US" smtClean="0"/>
              <a:pPr>
                <a:defRPr/>
              </a:pPr>
              <a:t>45</a:t>
            </a:fld>
            <a:endParaRPr lang="en-US"/>
          </a:p>
        </p:txBody>
      </p:sp>
      <p:sp>
        <p:nvSpPr>
          <p:cNvPr id="4" name="Rectangle 2">
            <a:extLst>
              <a:ext uri="{FF2B5EF4-FFF2-40B4-BE49-F238E27FC236}">
                <a16:creationId xmlns:a16="http://schemas.microsoft.com/office/drawing/2014/main" id="{E922F851-B316-A36E-5441-EEE08C9298AB}"/>
              </a:ext>
            </a:extLst>
          </p:cNvPr>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35" tIns="46567" rIns="93135" bIns="46567" numCol="1" anchor="t" anchorCtr="0" compatLnSpc="1">
            <a:prstTxWarp prst="textNoShape">
              <a:avLst/>
            </a:prstTxWarp>
          </a:bodyPr>
          <a:lstStyle>
            <a:lvl1pPr>
              <a:defRPr sz="1200"/>
            </a:lvl1pPr>
          </a:lstStyle>
          <a:p>
            <a:pPr>
              <a:defRPr/>
            </a:pPr>
            <a:r>
              <a:rPr lang="en-US"/>
              <a:t>FOOD DAY 3</a:t>
            </a:r>
          </a:p>
        </p:txBody>
      </p:sp>
      <p:sp>
        <p:nvSpPr>
          <p:cNvPr id="5" name="Rectangle 3">
            <a:extLst>
              <a:ext uri="{FF2B5EF4-FFF2-40B4-BE49-F238E27FC236}">
                <a16:creationId xmlns:a16="http://schemas.microsoft.com/office/drawing/2014/main" id="{BEFB4C3C-C17C-CC80-74C2-4AB803B78936}"/>
              </a:ext>
            </a:extLst>
          </p:cNvPr>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35" tIns="46567" rIns="93135" bIns="46567" numCol="1" anchor="t" anchorCtr="0" compatLnSpc="1">
            <a:prstTxWarp prst="textNoShape">
              <a:avLst/>
            </a:prstTxWarp>
          </a:bodyPr>
          <a:lstStyle>
            <a:lvl1pPr algn="r">
              <a:defRPr sz="1200"/>
            </a:lvl1pPr>
          </a:lstStyle>
          <a:p>
            <a:pPr>
              <a:defRPr/>
            </a:pPr>
            <a:r>
              <a:rPr lang="en-US"/>
              <a:t>Spring 2025</a:t>
            </a:r>
          </a:p>
        </p:txBody>
      </p:sp>
    </p:spTree>
    <p:extLst>
      <p:ext uri="{BB962C8B-B14F-4D97-AF65-F5344CB8AC3E}">
        <p14:creationId xmlns:p14="http://schemas.microsoft.com/office/powerpoint/2010/main" val="167462375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Note: Micro Greens are not sprouts</a:t>
            </a:r>
            <a:endParaRPr lang="en-US" dirty="0"/>
          </a:p>
        </p:txBody>
      </p:sp>
      <p:sp>
        <p:nvSpPr>
          <p:cNvPr id="4" name="Header Placeholder 3"/>
          <p:cNvSpPr>
            <a:spLocks noGrp="1"/>
          </p:cNvSpPr>
          <p:nvPr>
            <p:ph type="hdr" sz="quarter"/>
          </p:nvPr>
        </p:nvSpPr>
        <p:spPr/>
        <p:txBody>
          <a:bodyPr/>
          <a:lstStyle/>
          <a:p>
            <a:pPr>
              <a:defRPr/>
            </a:pPr>
            <a:r>
              <a:rPr lang="en-US"/>
              <a:t>FOOD DAY 3</a:t>
            </a:r>
          </a:p>
        </p:txBody>
      </p:sp>
      <p:sp>
        <p:nvSpPr>
          <p:cNvPr id="5" name="Date Placeholder 4"/>
          <p:cNvSpPr>
            <a:spLocks noGrp="1"/>
          </p:cNvSpPr>
          <p:nvPr>
            <p:ph type="dt" idx="1"/>
          </p:nvPr>
        </p:nvSpPr>
        <p:spPr/>
        <p:txBody>
          <a:bodyPr/>
          <a:lstStyle/>
          <a:p>
            <a:pPr>
              <a:defRPr/>
            </a:pPr>
            <a:r>
              <a:rPr lang="en-US"/>
              <a:t>Spring 2025</a:t>
            </a:r>
          </a:p>
        </p:txBody>
      </p:sp>
      <p:sp>
        <p:nvSpPr>
          <p:cNvPr id="6" name="Slide Number Placeholder 5"/>
          <p:cNvSpPr>
            <a:spLocks noGrp="1"/>
          </p:cNvSpPr>
          <p:nvPr>
            <p:ph type="sldNum" sz="quarter" idx="5"/>
          </p:nvPr>
        </p:nvSpPr>
        <p:spPr/>
        <p:txBody>
          <a:bodyPr/>
          <a:lstStyle/>
          <a:p>
            <a:pPr>
              <a:defRPr/>
            </a:pPr>
            <a:fld id="{E2A32AB2-2AF8-4ABA-B007-1784B134A314}" type="slidenum">
              <a:rPr lang="en-US" smtClean="0"/>
              <a:pPr>
                <a:defRPr/>
              </a:pPr>
              <a:t>46</a:t>
            </a:fld>
            <a:endParaRPr lang="en-US"/>
          </a:p>
        </p:txBody>
      </p:sp>
    </p:spTree>
    <p:extLst>
      <p:ext uri="{BB962C8B-B14F-4D97-AF65-F5344CB8AC3E}">
        <p14:creationId xmlns:p14="http://schemas.microsoft.com/office/powerpoint/2010/main" val="316792505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427E5E-99F3-5D87-C8D1-D5B57A7A8F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24CEF1-1DEB-39EA-1C6A-4663E98C0A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616C0F-7A60-F9F9-1E04-72D53FAFC6F0}"/>
              </a:ext>
            </a:extLst>
          </p:cNvPr>
          <p:cNvSpPr>
            <a:spLocks noGrp="1"/>
          </p:cNvSpPr>
          <p:nvPr>
            <p:ph type="body" idx="1"/>
          </p:nvPr>
        </p:nvSpPr>
        <p:spPr/>
        <p:txBody>
          <a:bodyPr/>
          <a:lstStyle/>
          <a:p>
            <a:r>
              <a:rPr lang="en-US" dirty="0"/>
              <a:t>Vote </a:t>
            </a:r>
          </a:p>
        </p:txBody>
      </p:sp>
      <p:sp>
        <p:nvSpPr>
          <p:cNvPr id="4" name="Header Placeholder 3">
            <a:extLst>
              <a:ext uri="{FF2B5EF4-FFF2-40B4-BE49-F238E27FC236}">
                <a16:creationId xmlns:a16="http://schemas.microsoft.com/office/drawing/2014/main" id="{FE370B3B-F567-DDA1-5FF8-9578A8D14B2F}"/>
              </a:ext>
            </a:extLst>
          </p:cNvPr>
          <p:cNvSpPr>
            <a:spLocks noGrp="1"/>
          </p:cNvSpPr>
          <p:nvPr>
            <p:ph type="hdr" sz="quarter"/>
          </p:nvPr>
        </p:nvSpPr>
        <p:spPr/>
        <p:txBody>
          <a:bodyPr/>
          <a:lstStyle/>
          <a:p>
            <a:pPr>
              <a:defRPr/>
            </a:pPr>
            <a:r>
              <a:rPr lang="en-US" dirty="0"/>
              <a:t>FOOD DAY 4</a:t>
            </a:r>
          </a:p>
        </p:txBody>
      </p:sp>
      <p:sp>
        <p:nvSpPr>
          <p:cNvPr id="5" name="Date Placeholder 4">
            <a:extLst>
              <a:ext uri="{FF2B5EF4-FFF2-40B4-BE49-F238E27FC236}">
                <a16:creationId xmlns:a16="http://schemas.microsoft.com/office/drawing/2014/main" id="{D439A861-60AF-183A-02FB-8064986E0838}"/>
              </a:ext>
            </a:extLst>
          </p:cNvPr>
          <p:cNvSpPr>
            <a:spLocks noGrp="1"/>
          </p:cNvSpPr>
          <p:nvPr>
            <p:ph type="dt" idx="1"/>
          </p:nvPr>
        </p:nvSpPr>
        <p:spPr/>
        <p:txBody>
          <a:bodyPr/>
          <a:lstStyle/>
          <a:p>
            <a:pPr>
              <a:defRPr/>
            </a:pPr>
            <a:r>
              <a:rPr lang="en-US" dirty="0"/>
              <a:t>Fall 2024</a:t>
            </a:r>
          </a:p>
        </p:txBody>
      </p:sp>
      <p:sp>
        <p:nvSpPr>
          <p:cNvPr id="6" name="Slide Number Placeholder 5">
            <a:extLst>
              <a:ext uri="{FF2B5EF4-FFF2-40B4-BE49-F238E27FC236}">
                <a16:creationId xmlns:a16="http://schemas.microsoft.com/office/drawing/2014/main" id="{1C539AB7-6A61-5BEC-4C53-2F927737CDC8}"/>
              </a:ext>
            </a:extLst>
          </p:cNvPr>
          <p:cNvSpPr>
            <a:spLocks noGrp="1"/>
          </p:cNvSpPr>
          <p:nvPr>
            <p:ph type="sldNum" sz="quarter" idx="5"/>
          </p:nvPr>
        </p:nvSpPr>
        <p:spPr/>
        <p:txBody>
          <a:bodyPr/>
          <a:lstStyle/>
          <a:p>
            <a:pPr>
              <a:defRPr/>
            </a:pPr>
            <a:fld id="{E2A32AB2-2AF8-4ABA-B007-1784B134A314}" type="slidenum">
              <a:rPr lang="en-US" smtClean="0"/>
              <a:pPr>
                <a:defRPr/>
              </a:pPr>
              <a:t>47</a:t>
            </a:fld>
            <a:endParaRPr lang="en-US" dirty="0"/>
          </a:p>
        </p:txBody>
      </p:sp>
    </p:spTree>
    <p:extLst>
      <p:ext uri="{BB962C8B-B14F-4D97-AF65-F5344CB8AC3E}">
        <p14:creationId xmlns:p14="http://schemas.microsoft.com/office/powerpoint/2010/main" val="417371372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466725"/>
            <a:ext cx="6197600" cy="3486150"/>
          </a:xfrm>
        </p:spPr>
      </p:sp>
      <p:sp>
        <p:nvSpPr>
          <p:cNvPr id="3" name="Notes Placeholder 2"/>
          <p:cNvSpPr>
            <a:spLocks noGrp="1"/>
          </p:cNvSpPr>
          <p:nvPr>
            <p:ph type="body" idx="1"/>
          </p:nvPr>
        </p:nvSpPr>
        <p:spPr>
          <a:xfrm>
            <a:off x="406400" y="3952583"/>
            <a:ext cx="6197600" cy="5191417"/>
          </a:xfrm>
        </p:spPr>
        <p:txBody>
          <a:bodyPr/>
          <a:lstStyle/>
          <a:p>
            <a:r>
              <a:rPr lang="en-US" sz="1300"/>
              <a:t>Facilitator: The answer is continued on the next slide.</a:t>
            </a:r>
          </a:p>
        </p:txBody>
      </p:sp>
      <p:sp>
        <p:nvSpPr>
          <p:cNvPr id="6" name="Slide Number Placeholder 5"/>
          <p:cNvSpPr>
            <a:spLocks noGrp="1"/>
          </p:cNvSpPr>
          <p:nvPr>
            <p:ph type="sldNum" sz="quarter" idx="5"/>
          </p:nvPr>
        </p:nvSpPr>
        <p:spPr/>
        <p:txBody>
          <a:bodyPr/>
          <a:lstStyle/>
          <a:p>
            <a:pPr>
              <a:defRPr/>
            </a:pPr>
            <a:fld id="{E2A32AB2-2AF8-4ABA-B007-1784B134A314}" type="slidenum">
              <a:rPr lang="en-US" smtClean="0"/>
              <a:pPr>
                <a:defRPr/>
              </a:pPr>
              <a:t>48</a:t>
            </a:fld>
            <a:endParaRPr lang="en-US"/>
          </a:p>
        </p:txBody>
      </p:sp>
      <p:sp>
        <p:nvSpPr>
          <p:cNvPr id="4" name="Rectangle 2">
            <a:extLst>
              <a:ext uri="{FF2B5EF4-FFF2-40B4-BE49-F238E27FC236}">
                <a16:creationId xmlns:a16="http://schemas.microsoft.com/office/drawing/2014/main" id="{A44CC895-937F-7AB2-068D-2C2DD0F159C4}"/>
              </a:ext>
            </a:extLst>
          </p:cNvPr>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35" tIns="46567" rIns="93135" bIns="46567" numCol="1" anchor="t" anchorCtr="0" compatLnSpc="1">
            <a:prstTxWarp prst="textNoShape">
              <a:avLst/>
            </a:prstTxWarp>
          </a:bodyPr>
          <a:lstStyle>
            <a:lvl1pPr>
              <a:defRPr sz="1200"/>
            </a:lvl1pPr>
          </a:lstStyle>
          <a:p>
            <a:pPr>
              <a:defRPr/>
            </a:pPr>
            <a:r>
              <a:rPr lang="en-US"/>
              <a:t>FOOD DAY 3</a:t>
            </a:r>
          </a:p>
        </p:txBody>
      </p:sp>
      <p:sp>
        <p:nvSpPr>
          <p:cNvPr id="5" name="Rectangle 3">
            <a:extLst>
              <a:ext uri="{FF2B5EF4-FFF2-40B4-BE49-F238E27FC236}">
                <a16:creationId xmlns:a16="http://schemas.microsoft.com/office/drawing/2014/main" id="{2C17DA65-C43A-5848-B243-064519A9AD53}"/>
              </a:ext>
            </a:extLst>
          </p:cNvPr>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35" tIns="46567" rIns="93135" bIns="46567" numCol="1" anchor="t" anchorCtr="0" compatLnSpc="1">
            <a:prstTxWarp prst="textNoShape">
              <a:avLst/>
            </a:prstTxWarp>
          </a:bodyPr>
          <a:lstStyle>
            <a:lvl1pPr algn="r">
              <a:defRPr sz="1200"/>
            </a:lvl1pPr>
          </a:lstStyle>
          <a:p>
            <a:pPr>
              <a:defRPr/>
            </a:pPr>
            <a:r>
              <a:rPr lang="en-US"/>
              <a:t>Spring 2025</a:t>
            </a:r>
          </a:p>
        </p:txBody>
      </p:sp>
    </p:spTree>
    <p:extLst>
      <p:ext uri="{BB962C8B-B14F-4D97-AF65-F5344CB8AC3E}">
        <p14:creationId xmlns:p14="http://schemas.microsoft.com/office/powerpoint/2010/main" val="20026148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466725"/>
            <a:ext cx="6197600" cy="3486150"/>
          </a:xfrm>
        </p:spPr>
      </p:sp>
      <p:sp>
        <p:nvSpPr>
          <p:cNvPr id="3" name="Notes Placeholder 2"/>
          <p:cNvSpPr>
            <a:spLocks noGrp="1"/>
          </p:cNvSpPr>
          <p:nvPr>
            <p:ph type="body" idx="1"/>
          </p:nvPr>
        </p:nvSpPr>
        <p:spPr>
          <a:xfrm>
            <a:off x="406400" y="3952583"/>
            <a:ext cx="6197600" cy="5191417"/>
          </a:xfrm>
        </p:spPr>
        <p:txBody>
          <a:bodyPr/>
          <a:lstStyle/>
          <a:p>
            <a:r>
              <a:rPr lang="en-US" sz="1300"/>
              <a:t>Facilitator: The answer is continued on the next slide.</a:t>
            </a:r>
          </a:p>
        </p:txBody>
      </p:sp>
      <p:sp>
        <p:nvSpPr>
          <p:cNvPr id="6" name="Slide Number Placeholder 5"/>
          <p:cNvSpPr>
            <a:spLocks noGrp="1"/>
          </p:cNvSpPr>
          <p:nvPr>
            <p:ph type="sldNum" sz="quarter" idx="5"/>
          </p:nvPr>
        </p:nvSpPr>
        <p:spPr/>
        <p:txBody>
          <a:bodyPr/>
          <a:lstStyle/>
          <a:p>
            <a:pPr>
              <a:defRPr/>
            </a:pPr>
            <a:fld id="{E2A32AB2-2AF8-4ABA-B007-1784B134A314}" type="slidenum">
              <a:rPr lang="en-US" smtClean="0"/>
              <a:pPr>
                <a:defRPr/>
              </a:pPr>
              <a:t>49</a:t>
            </a:fld>
            <a:endParaRPr lang="en-US"/>
          </a:p>
        </p:txBody>
      </p:sp>
      <p:sp>
        <p:nvSpPr>
          <p:cNvPr id="4" name="Rectangle 2">
            <a:extLst>
              <a:ext uri="{FF2B5EF4-FFF2-40B4-BE49-F238E27FC236}">
                <a16:creationId xmlns:a16="http://schemas.microsoft.com/office/drawing/2014/main" id="{A44CC895-937F-7AB2-068D-2C2DD0F159C4}"/>
              </a:ext>
            </a:extLst>
          </p:cNvPr>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35" tIns="46567" rIns="93135" bIns="46567" numCol="1" anchor="t" anchorCtr="0" compatLnSpc="1">
            <a:prstTxWarp prst="textNoShape">
              <a:avLst/>
            </a:prstTxWarp>
          </a:bodyPr>
          <a:lstStyle>
            <a:lvl1pPr>
              <a:defRPr sz="1200"/>
            </a:lvl1pPr>
          </a:lstStyle>
          <a:p>
            <a:pPr>
              <a:defRPr/>
            </a:pPr>
            <a:r>
              <a:rPr lang="en-US"/>
              <a:t>FOOD DAY 3</a:t>
            </a:r>
          </a:p>
        </p:txBody>
      </p:sp>
      <p:sp>
        <p:nvSpPr>
          <p:cNvPr id="5" name="Rectangle 3">
            <a:extLst>
              <a:ext uri="{FF2B5EF4-FFF2-40B4-BE49-F238E27FC236}">
                <a16:creationId xmlns:a16="http://schemas.microsoft.com/office/drawing/2014/main" id="{2C17DA65-C43A-5848-B243-064519A9AD53}"/>
              </a:ext>
            </a:extLst>
          </p:cNvPr>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35" tIns="46567" rIns="93135" bIns="46567" numCol="1" anchor="t" anchorCtr="0" compatLnSpc="1">
            <a:prstTxWarp prst="textNoShape">
              <a:avLst/>
            </a:prstTxWarp>
          </a:bodyPr>
          <a:lstStyle>
            <a:lvl1pPr algn="r">
              <a:defRPr sz="1200"/>
            </a:lvl1pPr>
          </a:lstStyle>
          <a:p>
            <a:pPr>
              <a:defRPr/>
            </a:pPr>
            <a:r>
              <a:rPr lang="en-US"/>
              <a:t>Spring 2025</a:t>
            </a:r>
          </a:p>
        </p:txBody>
      </p:sp>
    </p:spTree>
    <p:extLst>
      <p:ext uri="{BB962C8B-B14F-4D97-AF65-F5344CB8AC3E}">
        <p14:creationId xmlns:p14="http://schemas.microsoft.com/office/powerpoint/2010/main" val="4265224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6725" y="261938"/>
            <a:ext cx="6197600" cy="3486150"/>
          </a:xfrm>
        </p:spPr>
      </p:sp>
      <p:sp>
        <p:nvSpPr>
          <p:cNvPr id="3" name="Notes Placeholder 2"/>
          <p:cNvSpPr>
            <a:spLocks noGrp="1"/>
          </p:cNvSpPr>
          <p:nvPr>
            <p:ph type="body" idx="1"/>
          </p:nvPr>
        </p:nvSpPr>
        <p:spPr>
          <a:xfrm>
            <a:off x="609600" y="3933160"/>
            <a:ext cx="5608320" cy="4728210"/>
          </a:xfrm>
        </p:spPr>
        <p:txBody>
          <a:bodyPr/>
          <a:lstStyle/>
          <a:p>
            <a:pPr defTabSz="881390"/>
            <a:endParaRPr lang="en-US"/>
          </a:p>
        </p:txBody>
      </p:sp>
      <p:sp>
        <p:nvSpPr>
          <p:cNvPr id="6" name="Slide Number Placeholder 5"/>
          <p:cNvSpPr>
            <a:spLocks noGrp="1"/>
          </p:cNvSpPr>
          <p:nvPr>
            <p:ph type="sldNum" sz="quarter" idx="5"/>
          </p:nvPr>
        </p:nvSpPr>
        <p:spPr/>
        <p:txBody>
          <a:bodyPr/>
          <a:lstStyle/>
          <a:p>
            <a:pPr>
              <a:defRPr/>
            </a:pPr>
            <a:fld id="{E2A32AB2-2AF8-4ABA-B007-1784B134A314}" type="slidenum">
              <a:rPr lang="en-US" smtClean="0"/>
              <a:pPr>
                <a:defRPr/>
              </a:pPr>
              <a:t>5</a:t>
            </a:fld>
            <a:endParaRPr lang="en-US"/>
          </a:p>
        </p:txBody>
      </p:sp>
      <p:sp>
        <p:nvSpPr>
          <p:cNvPr id="4" name="Rectangle 2">
            <a:extLst>
              <a:ext uri="{FF2B5EF4-FFF2-40B4-BE49-F238E27FC236}">
                <a16:creationId xmlns:a16="http://schemas.microsoft.com/office/drawing/2014/main" id="{D18BC82B-9F10-AE5B-98B2-3426C1949F1C}"/>
              </a:ext>
            </a:extLst>
          </p:cNvPr>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35" tIns="46567" rIns="93135" bIns="46567" numCol="1" anchor="t" anchorCtr="0" compatLnSpc="1">
            <a:prstTxWarp prst="textNoShape">
              <a:avLst/>
            </a:prstTxWarp>
          </a:bodyPr>
          <a:lstStyle>
            <a:lvl1pPr>
              <a:defRPr sz="1200"/>
            </a:lvl1pPr>
          </a:lstStyle>
          <a:p>
            <a:pPr>
              <a:defRPr/>
            </a:pPr>
            <a:r>
              <a:rPr lang="en-US"/>
              <a:t>FOOD DAY 3</a:t>
            </a:r>
          </a:p>
        </p:txBody>
      </p:sp>
      <p:sp>
        <p:nvSpPr>
          <p:cNvPr id="5" name="Rectangle 3">
            <a:extLst>
              <a:ext uri="{FF2B5EF4-FFF2-40B4-BE49-F238E27FC236}">
                <a16:creationId xmlns:a16="http://schemas.microsoft.com/office/drawing/2014/main" id="{3E964256-E387-96C2-3D81-70CAE33A2387}"/>
              </a:ext>
            </a:extLst>
          </p:cNvPr>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35" tIns="46567" rIns="93135" bIns="46567" numCol="1" anchor="t" anchorCtr="0" compatLnSpc="1">
            <a:prstTxWarp prst="textNoShape">
              <a:avLst/>
            </a:prstTxWarp>
          </a:bodyPr>
          <a:lstStyle>
            <a:lvl1pPr algn="r">
              <a:defRPr sz="1200"/>
            </a:lvl1pPr>
          </a:lstStyle>
          <a:p>
            <a:pPr>
              <a:defRPr/>
            </a:pPr>
            <a:r>
              <a:rPr lang="en-US"/>
              <a:t>Spring 2025</a:t>
            </a:r>
          </a:p>
        </p:txBody>
      </p:sp>
    </p:spTree>
    <p:extLst>
      <p:ext uri="{BB962C8B-B14F-4D97-AF65-F5344CB8AC3E}">
        <p14:creationId xmlns:p14="http://schemas.microsoft.com/office/powerpoint/2010/main" val="152578548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Curing always requires Variance/HACCP</a:t>
            </a:r>
            <a:endParaRPr lang="en-US" dirty="0"/>
          </a:p>
        </p:txBody>
      </p:sp>
      <p:sp>
        <p:nvSpPr>
          <p:cNvPr id="4" name="Header Placeholder 3"/>
          <p:cNvSpPr>
            <a:spLocks noGrp="1"/>
          </p:cNvSpPr>
          <p:nvPr>
            <p:ph type="hdr" sz="quarter"/>
          </p:nvPr>
        </p:nvSpPr>
        <p:spPr/>
        <p:txBody>
          <a:bodyPr/>
          <a:lstStyle/>
          <a:p>
            <a:pPr>
              <a:defRPr/>
            </a:pPr>
            <a:r>
              <a:rPr lang="en-US"/>
              <a:t>FOOD DAY 3</a:t>
            </a:r>
          </a:p>
        </p:txBody>
      </p:sp>
      <p:sp>
        <p:nvSpPr>
          <p:cNvPr id="5" name="Date Placeholder 4"/>
          <p:cNvSpPr>
            <a:spLocks noGrp="1"/>
          </p:cNvSpPr>
          <p:nvPr>
            <p:ph type="dt" idx="1"/>
          </p:nvPr>
        </p:nvSpPr>
        <p:spPr/>
        <p:txBody>
          <a:bodyPr/>
          <a:lstStyle/>
          <a:p>
            <a:pPr>
              <a:defRPr/>
            </a:pPr>
            <a:r>
              <a:rPr lang="en-US"/>
              <a:t>Spring 2025</a:t>
            </a:r>
          </a:p>
        </p:txBody>
      </p:sp>
      <p:sp>
        <p:nvSpPr>
          <p:cNvPr id="6" name="Slide Number Placeholder 5"/>
          <p:cNvSpPr>
            <a:spLocks noGrp="1"/>
          </p:cNvSpPr>
          <p:nvPr>
            <p:ph type="sldNum" sz="quarter" idx="5"/>
          </p:nvPr>
        </p:nvSpPr>
        <p:spPr/>
        <p:txBody>
          <a:bodyPr/>
          <a:lstStyle/>
          <a:p>
            <a:pPr>
              <a:defRPr/>
            </a:pPr>
            <a:fld id="{E2A32AB2-2AF8-4ABA-B007-1784B134A314}" type="slidenum">
              <a:rPr lang="en-US" smtClean="0"/>
              <a:pPr>
                <a:defRPr/>
              </a:pPr>
              <a:t>50</a:t>
            </a:fld>
            <a:endParaRPr lang="en-US"/>
          </a:p>
        </p:txBody>
      </p:sp>
    </p:spTree>
    <p:extLst>
      <p:ext uri="{BB962C8B-B14F-4D97-AF65-F5344CB8AC3E}">
        <p14:creationId xmlns:p14="http://schemas.microsoft.com/office/powerpoint/2010/main" val="359330169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r>
              <a:rPr lang="en-US"/>
              <a:t>FOOD DAY 3</a:t>
            </a:r>
          </a:p>
        </p:txBody>
      </p:sp>
      <p:sp>
        <p:nvSpPr>
          <p:cNvPr id="5" name="Date Placeholder 4"/>
          <p:cNvSpPr>
            <a:spLocks noGrp="1"/>
          </p:cNvSpPr>
          <p:nvPr>
            <p:ph type="dt" idx="1"/>
          </p:nvPr>
        </p:nvSpPr>
        <p:spPr/>
        <p:txBody>
          <a:bodyPr/>
          <a:lstStyle/>
          <a:p>
            <a:pPr>
              <a:defRPr/>
            </a:pPr>
            <a:r>
              <a:rPr lang="en-US"/>
              <a:t>Spring 2025</a:t>
            </a:r>
          </a:p>
        </p:txBody>
      </p:sp>
      <p:sp>
        <p:nvSpPr>
          <p:cNvPr id="6" name="Slide Number Placeholder 5"/>
          <p:cNvSpPr>
            <a:spLocks noGrp="1"/>
          </p:cNvSpPr>
          <p:nvPr>
            <p:ph type="sldNum" sz="quarter" idx="5"/>
          </p:nvPr>
        </p:nvSpPr>
        <p:spPr/>
        <p:txBody>
          <a:bodyPr/>
          <a:lstStyle/>
          <a:p>
            <a:pPr>
              <a:defRPr/>
            </a:pPr>
            <a:fld id="{E2A32AB2-2AF8-4ABA-B007-1784B134A314}" type="slidenum">
              <a:rPr lang="en-US" smtClean="0"/>
              <a:pPr>
                <a:defRPr/>
              </a:pPr>
              <a:t>51</a:t>
            </a:fld>
            <a:endParaRPr lang="en-US"/>
          </a:p>
        </p:txBody>
      </p:sp>
    </p:spTree>
    <p:extLst>
      <p:ext uri="{BB962C8B-B14F-4D97-AF65-F5344CB8AC3E}">
        <p14:creationId xmlns:p14="http://schemas.microsoft.com/office/powerpoint/2010/main" val="110828143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762000"/>
            <a:ext cx="6197600" cy="3486150"/>
          </a:xfrm>
        </p:spPr>
      </p:sp>
      <p:sp>
        <p:nvSpPr>
          <p:cNvPr id="3" name="Notes Placeholder 2"/>
          <p:cNvSpPr>
            <a:spLocks noGrp="1"/>
          </p:cNvSpPr>
          <p:nvPr>
            <p:ph type="body" idx="1"/>
          </p:nvPr>
        </p:nvSpPr>
        <p:spPr>
          <a:xfrm>
            <a:off x="406400" y="4495800"/>
            <a:ext cx="6197600" cy="4334166"/>
          </a:xfrm>
        </p:spPr>
        <p:txBody>
          <a:bodyPr/>
          <a:lstStyle/>
          <a:p>
            <a:endParaRPr lang="en-US" sz="1300"/>
          </a:p>
        </p:txBody>
      </p:sp>
      <p:sp>
        <p:nvSpPr>
          <p:cNvPr id="6" name="Slide Number Placeholder 5"/>
          <p:cNvSpPr>
            <a:spLocks noGrp="1"/>
          </p:cNvSpPr>
          <p:nvPr>
            <p:ph type="sldNum" sz="quarter" idx="5"/>
          </p:nvPr>
        </p:nvSpPr>
        <p:spPr/>
        <p:txBody>
          <a:bodyPr/>
          <a:lstStyle/>
          <a:p>
            <a:pPr>
              <a:defRPr/>
            </a:pPr>
            <a:fld id="{E2A32AB2-2AF8-4ABA-B007-1784B134A314}" type="slidenum">
              <a:rPr lang="en-US" smtClean="0"/>
              <a:pPr>
                <a:defRPr/>
              </a:pPr>
              <a:t>52</a:t>
            </a:fld>
            <a:endParaRPr lang="en-US"/>
          </a:p>
        </p:txBody>
      </p:sp>
      <p:sp>
        <p:nvSpPr>
          <p:cNvPr id="4" name="Rectangle 2">
            <a:extLst>
              <a:ext uri="{FF2B5EF4-FFF2-40B4-BE49-F238E27FC236}">
                <a16:creationId xmlns:a16="http://schemas.microsoft.com/office/drawing/2014/main" id="{BACAE4A9-5C91-4980-4B64-E44D081CDD31}"/>
              </a:ext>
            </a:extLst>
          </p:cNvPr>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35" tIns="46567" rIns="93135" bIns="46567" numCol="1" anchor="t" anchorCtr="0" compatLnSpc="1">
            <a:prstTxWarp prst="textNoShape">
              <a:avLst/>
            </a:prstTxWarp>
          </a:bodyPr>
          <a:lstStyle>
            <a:lvl1pPr>
              <a:defRPr sz="1200"/>
            </a:lvl1pPr>
          </a:lstStyle>
          <a:p>
            <a:pPr>
              <a:defRPr/>
            </a:pPr>
            <a:r>
              <a:rPr lang="en-US"/>
              <a:t>FOOD DAY 3</a:t>
            </a:r>
          </a:p>
        </p:txBody>
      </p:sp>
      <p:sp>
        <p:nvSpPr>
          <p:cNvPr id="5" name="Rectangle 3">
            <a:extLst>
              <a:ext uri="{FF2B5EF4-FFF2-40B4-BE49-F238E27FC236}">
                <a16:creationId xmlns:a16="http://schemas.microsoft.com/office/drawing/2014/main" id="{9DF4B9A5-47B3-7804-00A4-9B4955E71034}"/>
              </a:ext>
            </a:extLst>
          </p:cNvPr>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35" tIns="46567" rIns="93135" bIns="46567" numCol="1" anchor="t" anchorCtr="0" compatLnSpc="1">
            <a:prstTxWarp prst="textNoShape">
              <a:avLst/>
            </a:prstTxWarp>
          </a:bodyPr>
          <a:lstStyle>
            <a:lvl1pPr algn="r">
              <a:defRPr sz="1200"/>
            </a:lvl1pPr>
          </a:lstStyle>
          <a:p>
            <a:pPr>
              <a:defRPr/>
            </a:pPr>
            <a:r>
              <a:rPr lang="en-US"/>
              <a:t>Spring 2025</a:t>
            </a:r>
          </a:p>
        </p:txBody>
      </p:sp>
    </p:spTree>
    <p:extLst>
      <p:ext uri="{BB962C8B-B14F-4D97-AF65-F5344CB8AC3E}">
        <p14:creationId xmlns:p14="http://schemas.microsoft.com/office/powerpoint/2010/main" val="360299263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762000"/>
            <a:ext cx="6197600" cy="3486150"/>
          </a:xfrm>
        </p:spPr>
      </p:sp>
      <p:sp>
        <p:nvSpPr>
          <p:cNvPr id="3" name="Notes Placeholder 2"/>
          <p:cNvSpPr>
            <a:spLocks noGrp="1"/>
          </p:cNvSpPr>
          <p:nvPr>
            <p:ph type="body" idx="1"/>
          </p:nvPr>
        </p:nvSpPr>
        <p:spPr>
          <a:xfrm>
            <a:off x="406400" y="4495800"/>
            <a:ext cx="6197600" cy="4334166"/>
          </a:xfrm>
        </p:spPr>
        <p:txBody>
          <a:bodyPr/>
          <a:lstStyle/>
          <a:p>
            <a:endParaRPr lang="en-US" sz="1300"/>
          </a:p>
        </p:txBody>
      </p:sp>
      <p:sp>
        <p:nvSpPr>
          <p:cNvPr id="6" name="Slide Number Placeholder 5"/>
          <p:cNvSpPr>
            <a:spLocks noGrp="1"/>
          </p:cNvSpPr>
          <p:nvPr>
            <p:ph type="sldNum" sz="quarter" idx="5"/>
          </p:nvPr>
        </p:nvSpPr>
        <p:spPr/>
        <p:txBody>
          <a:bodyPr/>
          <a:lstStyle/>
          <a:p>
            <a:pPr>
              <a:defRPr/>
            </a:pPr>
            <a:fld id="{E2A32AB2-2AF8-4ABA-B007-1784B134A314}" type="slidenum">
              <a:rPr lang="en-US" smtClean="0"/>
              <a:pPr>
                <a:defRPr/>
              </a:pPr>
              <a:t>53</a:t>
            </a:fld>
            <a:endParaRPr lang="en-US"/>
          </a:p>
        </p:txBody>
      </p:sp>
      <p:sp>
        <p:nvSpPr>
          <p:cNvPr id="4" name="Rectangle 2">
            <a:extLst>
              <a:ext uri="{FF2B5EF4-FFF2-40B4-BE49-F238E27FC236}">
                <a16:creationId xmlns:a16="http://schemas.microsoft.com/office/drawing/2014/main" id="{BACAE4A9-5C91-4980-4B64-E44D081CDD31}"/>
              </a:ext>
            </a:extLst>
          </p:cNvPr>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35" tIns="46567" rIns="93135" bIns="46567" numCol="1" anchor="t" anchorCtr="0" compatLnSpc="1">
            <a:prstTxWarp prst="textNoShape">
              <a:avLst/>
            </a:prstTxWarp>
          </a:bodyPr>
          <a:lstStyle>
            <a:lvl1pPr>
              <a:defRPr sz="1200"/>
            </a:lvl1pPr>
          </a:lstStyle>
          <a:p>
            <a:pPr>
              <a:defRPr/>
            </a:pPr>
            <a:r>
              <a:rPr lang="en-US"/>
              <a:t>FOOD DAY 3</a:t>
            </a:r>
          </a:p>
        </p:txBody>
      </p:sp>
      <p:sp>
        <p:nvSpPr>
          <p:cNvPr id="5" name="Rectangle 3">
            <a:extLst>
              <a:ext uri="{FF2B5EF4-FFF2-40B4-BE49-F238E27FC236}">
                <a16:creationId xmlns:a16="http://schemas.microsoft.com/office/drawing/2014/main" id="{9DF4B9A5-47B3-7804-00A4-9B4955E71034}"/>
              </a:ext>
            </a:extLst>
          </p:cNvPr>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35" tIns="46567" rIns="93135" bIns="46567" numCol="1" anchor="t" anchorCtr="0" compatLnSpc="1">
            <a:prstTxWarp prst="textNoShape">
              <a:avLst/>
            </a:prstTxWarp>
          </a:bodyPr>
          <a:lstStyle>
            <a:lvl1pPr algn="r">
              <a:defRPr sz="1200"/>
            </a:lvl1pPr>
          </a:lstStyle>
          <a:p>
            <a:pPr>
              <a:defRPr/>
            </a:pPr>
            <a:r>
              <a:rPr lang="en-US"/>
              <a:t>Spring 2025</a:t>
            </a:r>
          </a:p>
        </p:txBody>
      </p:sp>
    </p:spTree>
    <p:extLst>
      <p:ext uri="{BB962C8B-B14F-4D97-AF65-F5344CB8AC3E}">
        <p14:creationId xmlns:p14="http://schemas.microsoft.com/office/powerpoint/2010/main" val="177982921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r>
              <a:rPr lang="en-US"/>
              <a:t>FOOD DAY 3</a:t>
            </a:r>
          </a:p>
        </p:txBody>
      </p:sp>
      <p:sp>
        <p:nvSpPr>
          <p:cNvPr id="5" name="Date Placeholder 4"/>
          <p:cNvSpPr>
            <a:spLocks noGrp="1"/>
          </p:cNvSpPr>
          <p:nvPr>
            <p:ph type="dt" idx="1"/>
          </p:nvPr>
        </p:nvSpPr>
        <p:spPr/>
        <p:txBody>
          <a:bodyPr/>
          <a:lstStyle/>
          <a:p>
            <a:pPr>
              <a:defRPr/>
            </a:pPr>
            <a:r>
              <a:rPr lang="en-US"/>
              <a:t>Spring 2025</a:t>
            </a:r>
          </a:p>
        </p:txBody>
      </p:sp>
      <p:sp>
        <p:nvSpPr>
          <p:cNvPr id="6" name="Slide Number Placeholder 5"/>
          <p:cNvSpPr>
            <a:spLocks noGrp="1"/>
          </p:cNvSpPr>
          <p:nvPr>
            <p:ph type="sldNum" sz="quarter" idx="5"/>
          </p:nvPr>
        </p:nvSpPr>
        <p:spPr/>
        <p:txBody>
          <a:bodyPr/>
          <a:lstStyle/>
          <a:p>
            <a:pPr>
              <a:defRPr/>
            </a:pPr>
            <a:fld id="{E2A32AB2-2AF8-4ABA-B007-1784B134A314}" type="slidenum">
              <a:rPr lang="en-US" smtClean="0"/>
              <a:pPr>
                <a:defRPr/>
              </a:pPr>
              <a:t>54</a:t>
            </a:fld>
            <a:endParaRPr lang="en-US"/>
          </a:p>
        </p:txBody>
      </p:sp>
    </p:spTree>
    <p:extLst>
      <p:ext uri="{BB962C8B-B14F-4D97-AF65-F5344CB8AC3E}">
        <p14:creationId xmlns:p14="http://schemas.microsoft.com/office/powerpoint/2010/main" val="265849470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buClr>
                <a:schemeClr val="dk1"/>
              </a:buClr>
              <a:buSzPts val="1200"/>
            </a:pPr>
            <a:endParaRPr lang="en-US" sz="1500"/>
          </a:p>
          <a:p>
            <a:endParaRPr lang="en-US"/>
          </a:p>
        </p:txBody>
      </p:sp>
      <p:sp>
        <p:nvSpPr>
          <p:cNvPr id="6" name="Slide Number Placeholder 5"/>
          <p:cNvSpPr>
            <a:spLocks noGrp="1"/>
          </p:cNvSpPr>
          <p:nvPr>
            <p:ph type="sldNum" sz="quarter" idx="5"/>
          </p:nvPr>
        </p:nvSpPr>
        <p:spPr/>
        <p:txBody>
          <a:bodyPr/>
          <a:lstStyle/>
          <a:p>
            <a:pPr>
              <a:defRPr/>
            </a:pPr>
            <a:fld id="{E2A32AB2-2AF8-4ABA-B007-1784B134A314}" type="slidenum">
              <a:rPr lang="en-US" smtClean="0"/>
              <a:pPr>
                <a:defRPr/>
              </a:pPr>
              <a:t>55</a:t>
            </a:fld>
            <a:endParaRPr lang="en-US"/>
          </a:p>
        </p:txBody>
      </p:sp>
      <p:sp>
        <p:nvSpPr>
          <p:cNvPr id="4" name="Rectangle 2">
            <a:extLst>
              <a:ext uri="{FF2B5EF4-FFF2-40B4-BE49-F238E27FC236}">
                <a16:creationId xmlns:a16="http://schemas.microsoft.com/office/drawing/2014/main" id="{017DF4FE-75C8-024B-1469-9304DFC4E05D}"/>
              </a:ext>
            </a:extLst>
          </p:cNvPr>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35" tIns="46567" rIns="93135" bIns="46567" numCol="1" anchor="t" anchorCtr="0" compatLnSpc="1">
            <a:prstTxWarp prst="textNoShape">
              <a:avLst/>
            </a:prstTxWarp>
          </a:bodyPr>
          <a:lstStyle>
            <a:lvl1pPr>
              <a:defRPr sz="1200"/>
            </a:lvl1pPr>
          </a:lstStyle>
          <a:p>
            <a:pPr>
              <a:defRPr/>
            </a:pPr>
            <a:r>
              <a:rPr lang="en-US"/>
              <a:t>FOOD DAY 3</a:t>
            </a:r>
          </a:p>
        </p:txBody>
      </p:sp>
      <p:sp>
        <p:nvSpPr>
          <p:cNvPr id="5" name="Rectangle 3">
            <a:extLst>
              <a:ext uri="{FF2B5EF4-FFF2-40B4-BE49-F238E27FC236}">
                <a16:creationId xmlns:a16="http://schemas.microsoft.com/office/drawing/2014/main" id="{F1E0B6DE-4826-B50E-C16B-4727785308B2}"/>
              </a:ext>
            </a:extLst>
          </p:cNvPr>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35" tIns="46567" rIns="93135" bIns="46567" numCol="1" anchor="t" anchorCtr="0" compatLnSpc="1">
            <a:prstTxWarp prst="textNoShape">
              <a:avLst/>
            </a:prstTxWarp>
          </a:bodyPr>
          <a:lstStyle>
            <a:lvl1pPr algn="r">
              <a:defRPr sz="1200"/>
            </a:lvl1pPr>
          </a:lstStyle>
          <a:p>
            <a:pPr>
              <a:defRPr/>
            </a:pPr>
            <a:r>
              <a:rPr lang="en-US"/>
              <a:t>Spring 2025</a:t>
            </a:r>
          </a:p>
        </p:txBody>
      </p:sp>
    </p:spTree>
    <p:extLst>
      <p:ext uri="{BB962C8B-B14F-4D97-AF65-F5344CB8AC3E}">
        <p14:creationId xmlns:p14="http://schemas.microsoft.com/office/powerpoint/2010/main" val="405336604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5"/>
          </p:nvPr>
        </p:nvSpPr>
        <p:spPr/>
        <p:txBody>
          <a:bodyPr/>
          <a:lstStyle/>
          <a:p>
            <a:pPr>
              <a:defRPr/>
            </a:pPr>
            <a:fld id="{E2A32AB2-2AF8-4ABA-B007-1784B134A314}" type="slidenum">
              <a:rPr lang="en-US" smtClean="0"/>
              <a:pPr>
                <a:defRPr/>
              </a:pPr>
              <a:t>56</a:t>
            </a:fld>
            <a:endParaRPr lang="en-US"/>
          </a:p>
        </p:txBody>
      </p:sp>
      <p:sp>
        <p:nvSpPr>
          <p:cNvPr id="7" name="Rectangle 2">
            <a:extLst>
              <a:ext uri="{FF2B5EF4-FFF2-40B4-BE49-F238E27FC236}">
                <a16:creationId xmlns:a16="http://schemas.microsoft.com/office/drawing/2014/main" id="{0B5C9510-B731-511F-E855-9E666A61F33B}"/>
              </a:ext>
            </a:extLst>
          </p:cNvPr>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35" tIns="46567" rIns="93135" bIns="46567" numCol="1" anchor="t" anchorCtr="0" compatLnSpc="1">
            <a:prstTxWarp prst="textNoShape">
              <a:avLst/>
            </a:prstTxWarp>
          </a:bodyPr>
          <a:lstStyle>
            <a:lvl1pPr>
              <a:defRPr sz="1200"/>
            </a:lvl1pPr>
          </a:lstStyle>
          <a:p>
            <a:pPr>
              <a:defRPr/>
            </a:pPr>
            <a:r>
              <a:rPr lang="en-US"/>
              <a:t>FOOD DAY 3</a:t>
            </a:r>
          </a:p>
        </p:txBody>
      </p:sp>
      <p:sp>
        <p:nvSpPr>
          <p:cNvPr id="8" name="Rectangle 3">
            <a:extLst>
              <a:ext uri="{FF2B5EF4-FFF2-40B4-BE49-F238E27FC236}">
                <a16:creationId xmlns:a16="http://schemas.microsoft.com/office/drawing/2014/main" id="{A1398E31-FA20-32B0-AF71-2805D7D007FA}"/>
              </a:ext>
            </a:extLst>
          </p:cNvPr>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35" tIns="46567" rIns="93135" bIns="46567" numCol="1" anchor="t" anchorCtr="0" compatLnSpc="1">
            <a:prstTxWarp prst="textNoShape">
              <a:avLst/>
            </a:prstTxWarp>
          </a:bodyPr>
          <a:lstStyle>
            <a:lvl1pPr algn="r">
              <a:defRPr sz="1200"/>
            </a:lvl1pPr>
          </a:lstStyle>
          <a:p>
            <a:pPr>
              <a:defRPr/>
            </a:pPr>
            <a:r>
              <a:rPr lang="en-US"/>
              <a:t>Spring 2025</a:t>
            </a:r>
          </a:p>
        </p:txBody>
      </p:sp>
    </p:spTree>
    <p:extLst>
      <p:ext uri="{BB962C8B-B14F-4D97-AF65-F5344CB8AC3E}">
        <p14:creationId xmlns:p14="http://schemas.microsoft.com/office/powerpoint/2010/main" val="52087611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0837" lvl="0" indent="-338137" algn="l" rtl="0">
              <a:lnSpc>
                <a:spcPct val="228571"/>
              </a:lnSpc>
              <a:spcBef>
                <a:spcPts val="0"/>
              </a:spcBef>
              <a:spcAft>
                <a:spcPts val="0"/>
              </a:spcAft>
              <a:buNone/>
            </a:pPr>
            <a:r>
              <a:rPr lang="en-US" sz="1400">
                <a:solidFill>
                  <a:srgbClr val="595959"/>
                </a:solidFill>
              </a:rPr>
              <a:t>Two principal safety issues with which NASA was concerned:</a:t>
            </a:r>
            <a:endParaRPr lang="en-US" sz="1400"/>
          </a:p>
          <a:p>
            <a:pPr marL="350837" lvl="0" indent="-338137" algn="l" rtl="0">
              <a:lnSpc>
                <a:spcPct val="42857"/>
              </a:lnSpc>
              <a:spcBef>
                <a:spcPts val="0"/>
              </a:spcBef>
              <a:spcAft>
                <a:spcPts val="0"/>
              </a:spcAft>
              <a:buNone/>
            </a:pPr>
            <a:endParaRPr lang="en-US" sz="1400"/>
          </a:p>
          <a:p>
            <a:pPr marL="738187" lvl="1" indent="-274637" algn="l" rtl="0">
              <a:lnSpc>
                <a:spcPct val="192857"/>
              </a:lnSpc>
              <a:spcBef>
                <a:spcPts val="0"/>
              </a:spcBef>
              <a:spcAft>
                <a:spcPts val="0"/>
              </a:spcAft>
              <a:buNone/>
            </a:pPr>
            <a:r>
              <a:rPr lang="en-US" sz="1400">
                <a:solidFill>
                  <a:srgbClr val="595959"/>
                </a:solidFill>
              </a:rPr>
              <a:t>Potential problems with food particles and water in a space capsule under conditions of zero gravity.</a:t>
            </a:r>
            <a:endParaRPr lang="en-US" sz="1400"/>
          </a:p>
          <a:p>
            <a:pPr marL="738187" lvl="1" indent="-274637" algn="l" rtl="0">
              <a:lnSpc>
                <a:spcPct val="101000"/>
              </a:lnSpc>
              <a:spcBef>
                <a:spcPts val="400"/>
              </a:spcBef>
              <a:spcAft>
                <a:spcPts val="0"/>
              </a:spcAft>
              <a:buNone/>
            </a:pPr>
            <a:r>
              <a:rPr lang="en-US" sz="1400">
                <a:solidFill>
                  <a:srgbClr val="595959"/>
                </a:solidFill>
              </a:rPr>
              <a:t>The need for absolute assurance that microbial pathogens or toxins were not present in foods produced for the space program.</a:t>
            </a:r>
            <a:endParaRPr lang="en-US" sz="1400"/>
          </a:p>
          <a:p>
            <a:endParaRPr lang="en-US"/>
          </a:p>
        </p:txBody>
      </p:sp>
      <p:sp>
        <p:nvSpPr>
          <p:cNvPr id="6" name="Slide Number Placeholder 5"/>
          <p:cNvSpPr>
            <a:spLocks noGrp="1"/>
          </p:cNvSpPr>
          <p:nvPr>
            <p:ph type="sldNum" sz="quarter" idx="5"/>
          </p:nvPr>
        </p:nvSpPr>
        <p:spPr/>
        <p:txBody>
          <a:bodyPr/>
          <a:lstStyle/>
          <a:p>
            <a:pPr>
              <a:defRPr/>
            </a:pPr>
            <a:fld id="{E2A32AB2-2AF8-4ABA-B007-1784B134A314}" type="slidenum">
              <a:rPr lang="en-US" smtClean="0"/>
              <a:pPr>
                <a:defRPr/>
              </a:pPr>
              <a:t>57</a:t>
            </a:fld>
            <a:endParaRPr lang="en-US"/>
          </a:p>
        </p:txBody>
      </p:sp>
      <p:sp>
        <p:nvSpPr>
          <p:cNvPr id="4" name="Rectangle 2">
            <a:extLst>
              <a:ext uri="{FF2B5EF4-FFF2-40B4-BE49-F238E27FC236}">
                <a16:creationId xmlns:a16="http://schemas.microsoft.com/office/drawing/2014/main" id="{659B5C83-4FED-FA69-9F99-387F6D988FAE}"/>
              </a:ext>
            </a:extLst>
          </p:cNvPr>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35" tIns="46567" rIns="93135" bIns="46567" numCol="1" anchor="t" anchorCtr="0" compatLnSpc="1">
            <a:prstTxWarp prst="textNoShape">
              <a:avLst/>
            </a:prstTxWarp>
          </a:bodyPr>
          <a:lstStyle>
            <a:lvl1pPr>
              <a:defRPr sz="1200"/>
            </a:lvl1pPr>
          </a:lstStyle>
          <a:p>
            <a:pPr>
              <a:defRPr/>
            </a:pPr>
            <a:r>
              <a:rPr lang="en-US"/>
              <a:t>FOOD DAY 3</a:t>
            </a:r>
          </a:p>
        </p:txBody>
      </p:sp>
      <p:sp>
        <p:nvSpPr>
          <p:cNvPr id="5" name="Rectangle 3">
            <a:extLst>
              <a:ext uri="{FF2B5EF4-FFF2-40B4-BE49-F238E27FC236}">
                <a16:creationId xmlns:a16="http://schemas.microsoft.com/office/drawing/2014/main" id="{EC9F021C-C370-49EF-AED1-521631AEF57B}"/>
              </a:ext>
            </a:extLst>
          </p:cNvPr>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35" tIns="46567" rIns="93135" bIns="46567" numCol="1" anchor="t" anchorCtr="0" compatLnSpc="1">
            <a:prstTxWarp prst="textNoShape">
              <a:avLst/>
            </a:prstTxWarp>
          </a:bodyPr>
          <a:lstStyle>
            <a:lvl1pPr algn="r">
              <a:defRPr sz="1200"/>
            </a:lvl1pPr>
          </a:lstStyle>
          <a:p>
            <a:pPr>
              <a:defRPr/>
            </a:pPr>
            <a:r>
              <a:rPr lang="en-US"/>
              <a:t>Spring 2025</a:t>
            </a:r>
          </a:p>
        </p:txBody>
      </p:sp>
    </p:spTree>
    <p:extLst>
      <p:ext uri="{BB962C8B-B14F-4D97-AF65-F5344CB8AC3E}">
        <p14:creationId xmlns:p14="http://schemas.microsoft.com/office/powerpoint/2010/main" val="412947005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5"/>
          </p:nvPr>
        </p:nvSpPr>
        <p:spPr/>
        <p:txBody>
          <a:bodyPr/>
          <a:lstStyle/>
          <a:p>
            <a:pPr>
              <a:defRPr/>
            </a:pPr>
            <a:fld id="{E2A32AB2-2AF8-4ABA-B007-1784B134A314}" type="slidenum">
              <a:rPr lang="en-US" smtClean="0"/>
              <a:pPr>
                <a:defRPr/>
              </a:pPr>
              <a:t>58</a:t>
            </a:fld>
            <a:endParaRPr lang="en-US"/>
          </a:p>
        </p:txBody>
      </p:sp>
      <p:sp>
        <p:nvSpPr>
          <p:cNvPr id="9" name="Rectangle 2">
            <a:extLst>
              <a:ext uri="{FF2B5EF4-FFF2-40B4-BE49-F238E27FC236}">
                <a16:creationId xmlns:a16="http://schemas.microsoft.com/office/drawing/2014/main" id="{8AC1494C-603F-4409-414F-5E71EB5284CE}"/>
              </a:ext>
            </a:extLst>
          </p:cNvPr>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35" tIns="46567" rIns="93135" bIns="46567" numCol="1" anchor="t" anchorCtr="0" compatLnSpc="1">
            <a:prstTxWarp prst="textNoShape">
              <a:avLst/>
            </a:prstTxWarp>
          </a:bodyPr>
          <a:lstStyle>
            <a:lvl1pPr>
              <a:defRPr sz="1200"/>
            </a:lvl1pPr>
          </a:lstStyle>
          <a:p>
            <a:pPr>
              <a:defRPr/>
            </a:pPr>
            <a:r>
              <a:rPr lang="en-US"/>
              <a:t>FOOD DAY 3</a:t>
            </a:r>
          </a:p>
        </p:txBody>
      </p:sp>
      <p:sp>
        <p:nvSpPr>
          <p:cNvPr id="10" name="Rectangle 3">
            <a:extLst>
              <a:ext uri="{FF2B5EF4-FFF2-40B4-BE49-F238E27FC236}">
                <a16:creationId xmlns:a16="http://schemas.microsoft.com/office/drawing/2014/main" id="{513CADD4-53E4-1836-FF4A-6BE51D200EB5}"/>
              </a:ext>
            </a:extLst>
          </p:cNvPr>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35" tIns="46567" rIns="93135" bIns="46567" numCol="1" anchor="t" anchorCtr="0" compatLnSpc="1">
            <a:prstTxWarp prst="textNoShape">
              <a:avLst/>
            </a:prstTxWarp>
          </a:bodyPr>
          <a:lstStyle>
            <a:lvl1pPr algn="r">
              <a:defRPr sz="1200"/>
            </a:lvl1pPr>
          </a:lstStyle>
          <a:p>
            <a:pPr>
              <a:defRPr/>
            </a:pPr>
            <a:r>
              <a:rPr lang="en-US"/>
              <a:t>Spring 2025</a:t>
            </a:r>
          </a:p>
        </p:txBody>
      </p:sp>
    </p:spTree>
    <p:extLst>
      <p:ext uri="{BB962C8B-B14F-4D97-AF65-F5344CB8AC3E}">
        <p14:creationId xmlns:p14="http://schemas.microsoft.com/office/powerpoint/2010/main" val="27207226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FE41E4-B72B-7D28-42C5-1851A08E4C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52BAB9-8335-9FEA-32BA-DC7E32C579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E039ED-B305-2348-0AA8-97239958A0FE}"/>
              </a:ext>
            </a:extLst>
          </p:cNvPr>
          <p:cNvSpPr>
            <a:spLocks noGrp="1"/>
          </p:cNvSpPr>
          <p:nvPr>
            <p:ph type="body" idx="1"/>
          </p:nvPr>
        </p:nvSpPr>
        <p:spPr/>
        <p:txBody>
          <a:bodyPr/>
          <a:lstStyle/>
          <a:p>
            <a:pPr marL="10795">
              <a:lnSpc>
                <a:spcPct val="99000"/>
              </a:lnSpc>
              <a:spcBef>
                <a:spcPts val="0"/>
              </a:spcBef>
              <a:spcAft>
                <a:spcPts val="0"/>
              </a:spcAft>
              <a:buSzPts val="1800"/>
            </a:pPr>
            <a:r>
              <a:rPr lang="en-US" dirty="0">
                <a:latin typeface="Calibri"/>
                <a:ea typeface="Calibri"/>
                <a:cs typeface="Calibri"/>
              </a:rPr>
              <a:t>Use sushi rice as an example</a:t>
            </a:r>
          </a:p>
          <a:p>
            <a:pPr marL="10795">
              <a:lnSpc>
                <a:spcPct val="99000"/>
              </a:lnSpc>
              <a:spcBef>
                <a:spcPts val="0"/>
              </a:spcBef>
              <a:spcAft>
                <a:spcPts val="0"/>
              </a:spcAft>
              <a:buSzPts val="1800"/>
            </a:pPr>
            <a:r>
              <a:rPr lang="en-US" dirty="0">
                <a:latin typeface="Calibri"/>
                <a:ea typeface="Calibri"/>
                <a:cs typeface="Calibri"/>
              </a:rPr>
              <a:t>Verification includes Lab Validation</a:t>
            </a:r>
          </a:p>
          <a:p>
            <a:pPr marL="10795">
              <a:lnSpc>
                <a:spcPct val="99000"/>
              </a:lnSpc>
              <a:spcBef>
                <a:spcPts val="0"/>
              </a:spcBef>
              <a:spcAft>
                <a:spcPts val="0"/>
              </a:spcAft>
              <a:buSzPts val="1800"/>
            </a:pPr>
            <a:r>
              <a:rPr lang="en-US" dirty="0">
                <a:latin typeface="Calibri"/>
                <a:ea typeface="Calibri"/>
                <a:cs typeface="Calibri"/>
              </a:rPr>
              <a:t>Otherwise Verification means Review logs and observe process. Review Plan annually. You serve as a Verification</a:t>
            </a:r>
            <a:endParaRPr lang="en-US" dirty="0">
              <a:ea typeface="Calibri"/>
              <a:cs typeface="Calibri"/>
            </a:endParaRPr>
          </a:p>
        </p:txBody>
      </p:sp>
      <p:sp>
        <p:nvSpPr>
          <p:cNvPr id="6" name="Slide Number Placeholder 5">
            <a:extLst>
              <a:ext uri="{FF2B5EF4-FFF2-40B4-BE49-F238E27FC236}">
                <a16:creationId xmlns:a16="http://schemas.microsoft.com/office/drawing/2014/main" id="{B4F2EB24-36AF-44C6-87CE-F420D7004550}"/>
              </a:ext>
            </a:extLst>
          </p:cNvPr>
          <p:cNvSpPr>
            <a:spLocks noGrp="1"/>
          </p:cNvSpPr>
          <p:nvPr>
            <p:ph type="sldNum" sz="quarter" idx="5"/>
          </p:nvPr>
        </p:nvSpPr>
        <p:spPr/>
        <p:txBody>
          <a:bodyPr/>
          <a:lstStyle/>
          <a:p>
            <a:pPr>
              <a:defRPr/>
            </a:pPr>
            <a:fld id="{E2A32AB2-2AF8-4ABA-B007-1784B134A314}" type="slidenum">
              <a:rPr lang="en-US" smtClean="0"/>
              <a:pPr>
                <a:defRPr/>
              </a:pPr>
              <a:t>59</a:t>
            </a:fld>
            <a:endParaRPr lang="en-US"/>
          </a:p>
        </p:txBody>
      </p:sp>
      <p:sp>
        <p:nvSpPr>
          <p:cNvPr id="7" name="Rectangle 2">
            <a:extLst>
              <a:ext uri="{FF2B5EF4-FFF2-40B4-BE49-F238E27FC236}">
                <a16:creationId xmlns:a16="http://schemas.microsoft.com/office/drawing/2014/main" id="{142D76AB-CFE1-3824-03E4-F01BB2E2FA7C}"/>
              </a:ext>
            </a:extLst>
          </p:cNvPr>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35" tIns="46567" rIns="93135" bIns="46567" numCol="1" anchor="t" anchorCtr="0" compatLnSpc="1">
            <a:prstTxWarp prst="textNoShape">
              <a:avLst/>
            </a:prstTxWarp>
          </a:bodyPr>
          <a:lstStyle>
            <a:lvl1pPr>
              <a:defRPr sz="1200"/>
            </a:lvl1pPr>
          </a:lstStyle>
          <a:p>
            <a:pPr>
              <a:defRPr/>
            </a:pPr>
            <a:r>
              <a:rPr lang="en-US"/>
              <a:t>FOOD DAY 3</a:t>
            </a:r>
          </a:p>
        </p:txBody>
      </p:sp>
      <p:sp>
        <p:nvSpPr>
          <p:cNvPr id="8" name="Rectangle 3">
            <a:extLst>
              <a:ext uri="{FF2B5EF4-FFF2-40B4-BE49-F238E27FC236}">
                <a16:creationId xmlns:a16="http://schemas.microsoft.com/office/drawing/2014/main" id="{DE56BCAD-3A3B-8BAD-F19C-D0FC74FE7A94}"/>
              </a:ext>
            </a:extLst>
          </p:cNvPr>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35" tIns="46567" rIns="93135" bIns="46567" numCol="1" anchor="t" anchorCtr="0" compatLnSpc="1">
            <a:prstTxWarp prst="textNoShape">
              <a:avLst/>
            </a:prstTxWarp>
          </a:bodyPr>
          <a:lstStyle>
            <a:lvl1pPr algn="r">
              <a:defRPr sz="1200"/>
            </a:lvl1pPr>
          </a:lstStyle>
          <a:p>
            <a:pPr>
              <a:defRPr/>
            </a:pPr>
            <a:r>
              <a:rPr lang="en-US"/>
              <a:t>Spring 2025</a:t>
            </a:r>
          </a:p>
        </p:txBody>
      </p:sp>
    </p:spTree>
    <p:extLst>
      <p:ext uri="{BB962C8B-B14F-4D97-AF65-F5344CB8AC3E}">
        <p14:creationId xmlns:p14="http://schemas.microsoft.com/office/powerpoint/2010/main" val="24637036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22C984-4F7F-271C-A88B-87F5700CC2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F9DE0E-8470-EEA8-CC25-5C7C538F9C4F}"/>
              </a:ext>
            </a:extLst>
          </p:cNvPr>
          <p:cNvSpPr>
            <a:spLocks noGrp="1" noRot="1" noChangeAspect="1"/>
          </p:cNvSpPr>
          <p:nvPr>
            <p:ph type="sldImg"/>
          </p:nvPr>
        </p:nvSpPr>
        <p:spPr>
          <a:xfrm>
            <a:off x="466725" y="261938"/>
            <a:ext cx="6197600" cy="3486150"/>
          </a:xfrm>
        </p:spPr>
      </p:sp>
      <p:sp>
        <p:nvSpPr>
          <p:cNvPr id="3" name="Notes Placeholder 2">
            <a:extLst>
              <a:ext uri="{FF2B5EF4-FFF2-40B4-BE49-F238E27FC236}">
                <a16:creationId xmlns:a16="http://schemas.microsoft.com/office/drawing/2014/main" id="{599983BC-2C36-7FC7-43BF-47BE31157106}"/>
              </a:ext>
            </a:extLst>
          </p:cNvPr>
          <p:cNvSpPr>
            <a:spLocks noGrp="1"/>
          </p:cNvSpPr>
          <p:nvPr>
            <p:ph type="body" idx="1"/>
          </p:nvPr>
        </p:nvSpPr>
        <p:spPr>
          <a:xfrm>
            <a:off x="609600" y="3933160"/>
            <a:ext cx="5608320" cy="4728210"/>
          </a:xfrm>
        </p:spPr>
        <p:txBody>
          <a:bodyPr/>
          <a:lstStyle/>
          <a:p>
            <a:pPr defTabSz="881390"/>
            <a:r>
              <a:rPr lang="en-US" dirty="0">
                <a:latin typeface="Calibri"/>
                <a:ea typeface="Calibri"/>
                <a:cs typeface="Calibri"/>
              </a:rPr>
              <a:t>List all possibilities</a:t>
            </a:r>
          </a:p>
          <a:p>
            <a:pPr defTabSz="881390">
              <a:spcBef>
                <a:spcPts val="600"/>
              </a:spcBef>
              <a:spcAft>
                <a:spcPts val="600"/>
              </a:spcAft>
            </a:pPr>
            <a:r>
              <a:rPr lang="en-US"/>
              <a:t>List all combinations</a:t>
            </a:r>
            <a:endParaRPr lang="en-US">
              <a:solidFill>
                <a:srgbClr val="002060"/>
              </a:solidFill>
            </a:endParaRPr>
          </a:p>
          <a:p>
            <a:pPr defTabSz="881390">
              <a:spcBef>
                <a:spcPts val="600"/>
              </a:spcBef>
              <a:spcAft>
                <a:spcPts val="600"/>
              </a:spcAft>
            </a:pPr>
            <a:r>
              <a:rPr lang="en-US" dirty="0">
                <a:latin typeface="Calibri"/>
                <a:ea typeface="Calibri"/>
                <a:cs typeface="Calibri"/>
              </a:rPr>
              <a:t>Specialized processes that do not require a variance</a:t>
            </a:r>
            <a:endParaRPr lang="en-US" dirty="0" err="1">
              <a:solidFill>
                <a:srgbClr val="002060"/>
              </a:solidFill>
              <a:latin typeface="Calibri"/>
              <a:ea typeface="Calibri"/>
              <a:cs typeface="Calibri"/>
            </a:endParaRPr>
          </a:p>
          <a:p>
            <a:pPr defTabSz="881390">
              <a:spcBef>
                <a:spcPts val="600"/>
              </a:spcBef>
              <a:spcAft>
                <a:spcPts val="600"/>
              </a:spcAft>
            </a:pPr>
            <a:r>
              <a:rPr lang="en-US" dirty="0">
                <a:latin typeface="Calibri"/>
                <a:ea typeface="Calibri"/>
                <a:cs typeface="Calibri"/>
              </a:rPr>
              <a:t>Specialized processes that require a HACCP plan but no variance</a:t>
            </a:r>
            <a:endParaRPr lang="en-US" dirty="0">
              <a:solidFill>
                <a:srgbClr val="002060"/>
              </a:solidFill>
              <a:latin typeface="Calibri"/>
              <a:ea typeface="Calibri"/>
              <a:cs typeface="Calibri"/>
            </a:endParaRPr>
          </a:p>
          <a:p>
            <a:pPr defTabSz="881390">
              <a:spcBef>
                <a:spcPts val="600"/>
              </a:spcBef>
              <a:spcAft>
                <a:spcPts val="600"/>
              </a:spcAft>
            </a:pPr>
            <a:r>
              <a:rPr lang="en-US" dirty="0">
                <a:latin typeface="Calibri"/>
                <a:ea typeface="Calibri"/>
                <a:cs typeface="Calibri"/>
              </a:rPr>
              <a:t>TPHC</a:t>
            </a:r>
            <a:endParaRPr lang="en-US" dirty="0">
              <a:solidFill>
                <a:srgbClr val="002060"/>
              </a:solidFill>
              <a:latin typeface="Calibri"/>
              <a:ea typeface="Calibri"/>
              <a:cs typeface="Calibri"/>
            </a:endParaRPr>
          </a:p>
          <a:p>
            <a:pPr defTabSz="881390"/>
            <a:endParaRPr lang="en-US" dirty="0">
              <a:ea typeface="Calibri"/>
              <a:cs typeface="Calibri"/>
            </a:endParaRPr>
          </a:p>
        </p:txBody>
      </p:sp>
      <p:sp>
        <p:nvSpPr>
          <p:cNvPr id="6" name="Slide Number Placeholder 5">
            <a:extLst>
              <a:ext uri="{FF2B5EF4-FFF2-40B4-BE49-F238E27FC236}">
                <a16:creationId xmlns:a16="http://schemas.microsoft.com/office/drawing/2014/main" id="{2275B4FC-3064-6C27-34BC-F3B9A7D71B3D}"/>
              </a:ext>
            </a:extLst>
          </p:cNvPr>
          <p:cNvSpPr>
            <a:spLocks noGrp="1"/>
          </p:cNvSpPr>
          <p:nvPr>
            <p:ph type="sldNum" sz="quarter" idx="5"/>
          </p:nvPr>
        </p:nvSpPr>
        <p:spPr/>
        <p:txBody>
          <a:bodyPr/>
          <a:lstStyle/>
          <a:p>
            <a:pPr>
              <a:defRPr/>
            </a:pPr>
            <a:fld id="{E2A32AB2-2AF8-4ABA-B007-1784B134A314}" type="slidenum">
              <a:rPr lang="en-US" smtClean="0"/>
              <a:pPr>
                <a:defRPr/>
              </a:pPr>
              <a:t>6</a:t>
            </a:fld>
            <a:endParaRPr lang="en-US"/>
          </a:p>
        </p:txBody>
      </p:sp>
      <p:sp>
        <p:nvSpPr>
          <p:cNvPr id="4" name="Rectangle 2">
            <a:extLst>
              <a:ext uri="{FF2B5EF4-FFF2-40B4-BE49-F238E27FC236}">
                <a16:creationId xmlns:a16="http://schemas.microsoft.com/office/drawing/2014/main" id="{F84FA92F-AA41-106E-9508-9A2E49477077}"/>
              </a:ext>
            </a:extLst>
          </p:cNvPr>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35" tIns="46567" rIns="93135" bIns="46567" numCol="1" anchor="t" anchorCtr="0" compatLnSpc="1">
            <a:prstTxWarp prst="textNoShape">
              <a:avLst/>
            </a:prstTxWarp>
          </a:bodyPr>
          <a:lstStyle>
            <a:lvl1pPr>
              <a:defRPr sz="1200"/>
            </a:lvl1pPr>
          </a:lstStyle>
          <a:p>
            <a:pPr>
              <a:defRPr/>
            </a:pPr>
            <a:r>
              <a:rPr lang="en-US"/>
              <a:t>FOOD DAY 3</a:t>
            </a:r>
          </a:p>
        </p:txBody>
      </p:sp>
      <p:sp>
        <p:nvSpPr>
          <p:cNvPr id="5" name="Rectangle 3">
            <a:extLst>
              <a:ext uri="{FF2B5EF4-FFF2-40B4-BE49-F238E27FC236}">
                <a16:creationId xmlns:a16="http://schemas.microsoft.com/office/drawing/2014/main" id="{03E494D4-4661-BF86-ADCD-308E67EA7BF8}"/>
              </a:ext>
            </a:extLst>
          </p:cNvPr>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35" tIns="46567" rIns="93135" bIns="46567" numCol="1" anchor="t" anchorCtr="0" compatLnSpc="1">
            <a:prstTxWarp prst="textNoShape">
              <a:avLst/>
            </a:prstTxWarp>
          </a:bodyPr>
          <a:lstStyle>
            <a:lvl1pPr algn="r">
              <a:defRPr sz="1200"/>
            </a:lvl1pPr>
          </a:lstStyle>
          <a:p>
            <a:pPr>
              <a:defRPr/>
            </a:pPr>
            <a:r>
              <a:rPr lang="en-US"/>
              <a:t>Spring 2025</a:t>
            </a:r>
          </a:p>
        </p:txBody>
      </p:sp>
    </p:spTree>
    <p:extLst>
      <p:ext uri="{BB962C8B-B14F-4D97-AF65-F5344CB8AC3E}">
        <p14:creationId xmlns:p14="http://schemas.microsoft.com/office/powerpoint/2010/main" val="195020168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6" name="Slide Number Placeholder 5"/>
          <p:cNvSpPr>
            <a:spLocks noGrp="1"/>
          </p:cNvSpPr>
          <p:nvPr>
            <p:ph type="sldNum" sz="quarter" idx="5"/>
          </p:nvPr>
        </p:nvSpPr>
        <p:spPr/>
        <p:txBody>
          <a:bodyPr/>
          <a:lstStyle/>
          <a:p>
            <a:pPr>
              <a:defRPr/>
            </a:pPr>
            <a:fld id="{E2A32AB2-2AF8-4ABA-B007-1784B134A314}" type="slidenum">
              <a:rPr lang="en-US" smtClean="0"/>
              <a:pPr>
                <a:defRPr/>
              </a:pPr>
              <a:t>60</a:t>
            </a:fld>
            <a:endParaRPr lang="en-US"/>
          </a:p>
        </p:txBody>
      </p:sp>
      <p:sp>
        <p:nvSpPr>
          <p:cNvPr id="7" name="Rectangle 2">
            <a:extLst>
              <a:ext uri="{FF2B5EF4-FFF2-40B4-BE49-F238E27FC236}">
                <a16:creationId xmlns:a16="http://schemas.microsoft.com/office/drawing/2014/main" id="{9E553B36-E99C-D52C-13EF-C951C8F365DE}"/>
              </a:ext>
            </a:extLst>
          </p:cNvPr>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35" tIns="46567" rIns="93135" bIns="46567" numCol="1" anchor="t" anchorCtr="0" compatLnSpc="1">
            <a:prstTxWarp prst="textNoShape">
              <a:avLst/>
            </a:prstTxWarp>
          </a:bodyPr>
          <a:lstStyle>
            <a:lvl1pPr>
              <a:defRPr sz="1200"/>
            </a:lvl1pPr>
          </a:lstStyle>
          <a:p>
            <a:pPr>
              <a:defRPr/>
            </a:pPr>
            <a:r>
              <a:rPr lang="en-US"/>
              <a:t>FOOD DAY 3</a:t>
            </a:r>
          </a:p>
        </p:txBody>
      </p:sp>
      <p:sp>
        <p:nvSpPr>
          <p:cNvPr id="8" name="Rectangle 3">
            <a:extLst>
              <a:ext uri="{FF2B5EF4-FFF2-40B4-BE49-F238E27FC236}">
                <a16:creationId xmlns:a16="http://schemas.microsoft.com/office/drawing/2014/main" id="{87F0C78C-F7F1-2908-E099-E2C606474633}"/>
              </a:ext>
            </a:extLst>
          </p:cNvPr>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35" tIns="46567" rIns="93135" bIns="46567" numCol="1" anchor="t" anchorCtr="0" compatLnSpc="1">
            <a:prstTxWarp prst="textNoShape">
              <a:avLst/>
            </a:prstTxWarp>
          </a:bodyPr>
          <a:lstStyle>
            <a:lvl1pPr algn="r">
              <a:defRPr sz="1200"/>
            </a:lvl1pPr>
          </a:lstStyle>
          <a:p>
            <a:pPr>
              <a:defRPr/>
            </a:pPr>
            <a:r>
              <a:rPr lang="en-US"/>
              <a:t>Spring 2025</a:t>
            </a:r>
          </a:p>
        </p:txBody>
      </p:sp>
    </p:spTree>
    <p:extLst>
      <p:ext uri="{BB962C8B-B14F-4D97-AF65-F5344CB8AC3E}">
        <p14:creationId xmlns:p14="http://schemas.microsoft.com/office/powerpoint/2010/main" val="215155518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5"/>
          </p:nvPr>
        </p:nvSpPr>
        <p:spPr/>
        <p:txBody>
          <a:bodyPr/>
          <a:lstStyle/>
          <a:p>
            <a:pPr>
              <a:defRPr/>
            </a:pPr>
            <a:fld id="{E2A32AB2-2AF8-4ABA-B007-1784B134A314}" type="slidenum">
              <a:rPr lang="en-US" smtClean="0"/>
              <a:pPr>
                <a:defRPr/>
              </a:pPr>
              <a:t>61</a:t>
            </a:fld>
            <a:endParaRPr lang="en-US"/>
          </a:p>
        </p:txBody>
      </p:sp>
      <p:sp>
        <p:nvSpPr>
          <p:cNvPr id="7" name="Rectangle 2">
            <a:extLst>
              <a:ext uri="{FF2B5EF4-FFF2-40B4-BE49-F238E27FC236}">
                <a16:creationId xmlns:a16="http://schemas.microsoft.com/office/drawing/2014/main" id="{07B3D63D-BAB4-1A02-4761-D1B0E0B4C2BF}"/>
              </a:ext>
            </a:extLst>
          </p:cNvPr>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35" tIns="46567" rIns="93135" bIns="46567" numCol="1" anchor="t" anchorCtr="0" compatLnSpc="1">
            <a:prstTxWarp prst="textNoShape">
              <a:avLst/>
            </a:prstTxWarp>
          </a:bodyPr>
          <a:lstStyle>
            <a:lvl1pPr>
              <a:defRPr sz="1200"/>
            </a:lvl1pPr>
          </a:lstStyle>
          <a:p>
            <a:pPr>
              <a:defRPr/>
            </a:pPr>
            <a:r>
              <a:rPr lang="en-US"/>
              <a:t>FOOD DAY 3</a:t>
            </a:r>
          </a:p>
        </p:txBody>
      </p:sp>
      <p:sp>
        <p:nvSpPr>
          <p:cNvPr id="8" name="Rectangle 3">
            <a:extLst>
              <a:ext uri="{FF2B5EF4-FFF2-40B4-BE49-F238E27FC236}">
                <a16:creationId xmlns:a16="http://schemas.microsoft.com/office/drawing/2014/main" id="{459DEA13-4413-BC1C-5BF3-F30C99C99C01}"/>
              </a:ext>
            </a:extLst>
          </p:cNvPr>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35" tIns="46567" rIns="93135" bIns="46567" numCol="1" anchor="t" anchorCtr="0" compatLnSpc="1">
            <a:prstTxWarp prst="textNoShape">
              <a:avLst/>
            </a:prstTxWarp>
          </a:bodyPr>
          <a:lstStyle>
            <a:lvl1pPr algn="r">
              <a:defRPr sz="1200"/>
            </a:lvl1pPr>
          </a:lstStyle>
          <a:p>
            <a:pPr>
              <a:defRPr/>
            </a:pPr>
            <a:r>
              <a:rPr lang="en-US"/>
              <a:t>Spring 2025</a:t>
            </a:r>
          </a:p>
        </p:txBody>
      </p:sp>
    </p:spTree>
    <p:extLst>
      <p:ext uri="{BB962C8B-B14F-4D97-AF65-F5344CB8AC3E}">
        <p14:creationId xmlns:p14="http://schemas.microsoft.com/office/powerpoint/2010/main" val="426197500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5"/>
          </p:nvPr>
        </p:nvSpPr>
        <p:spPr/>
        <p:txBody>
          <a:bodyPr/>
          <a:lstStyle/>
          <a:p>
            <a:pPr>
              <a:defRPr/>
            </a:pPr>
            <a:fld id="{E2A32AB2-2AF8-4ABA-B007-1784B134A314}" type="slidenum">
              <a:rPr lang="en-US" smtClean="0"/>
              <a:pPr>
                <a:defRPr/>
              </a:pPr>
              <a:t>62</a:t>
            </a:fld>
            <a:endParaRPr lang="en-US"/>
          </a:p>
        </p:txBody>
      </p:sp>
      <p:sp>
        <p:nvSpPr>
          <p:cNvPr id="7" name="Rectangle 2">
            <a:extLst>
              <a:ext uri="{FF2B5EF4-FFF2-40B4-BE49-F238E27FC236}">
                <a16:creationId xmlns:a16="http://schemas.microsoft.com/office/drawing/2014/main" id="{44CA33AA-DF0B-FE10-23AE-4635F001304F}"/>
              </a:ext>
            </a:extLst>
          </p:cNvPr>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35" tIns="46567" rIns="93135" bIns="46567" numCol="1" anchor="t" anchorCtr="0" compatLnSpc="1">
            <a:prstTxWarp prst="textNoShape">
              <a:avLst/>
            </a:prstTxWarp>
          </a:bodyPr>
          <a:lstStyle>
            <a:lvl1pPr>
              <a:defRPr sz="1200"/>
            </a:lvl1pPr>
          </a:lstStyle>
          <a:p>
            <a:pPr>
              <a:defRPr/>
            </a:pPr>
            <a:r>
              <a:rPr lang="en-US"/>
              <a:t>FOOD DAY 3</a:t>
            </a:r>
          </a:p>
        </p:txBody>
      </p:sp>
      <p:sp>
        <p:nvSpPr>
          <p:cNvPr id="8" name="Rectangle 3">
            <a:extLst>
              <a:ext uri="{FF2B5EF4-FFF2-40B4-BE49-F238E27FC236}">
                <a16:creationId xmlns:a16="http://schemas.microsoft.com/office/drawing/2014/main" id="{A61D3C11-3686-76A2-0A35-4E2EA8BC053E}"/>
              </a:ext>
            </a:extLst>
          </p:cNvPr>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35" tIns="46567" rIns="93135" bIns="46567" numCol="1" anchor="t" anchorCtr="0" compatLnSpc="1">
            <a:prstTxWarp prst="textNoShape">
              <a:avLst/>
            </a:prstTxWarp>
          </a:bodyPr>
          <a:lstStyle>
            <a:lvl1pPr algn="r">
              <a:defRPr sz="1200"/>
            </a:lvl1pPr>
          </a:lstStyle>
          <a:p>
            <a:pPr>
              <a:defRPr/>
            </a:pPr>
            <a:r>
              <a:rPr lang="en-US"/>
              <a:t>Spring 2025</a:t>
            </a:r>
          </a:p>
        </p:txBody>
      </p:sp>
    </p:spTree>
    <p:extLst>
      <p:ext uri="{BB962C8B-B14F-4D97-AF65-F5344CB8AC3E}">
        <p14:creationId xmlns:p14="http://schemas.microsoft.com/office/powerpoint/2010/main" val="26765465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"Shall submit"</a:t>
            </a:r>
            <a:endParaRPr lang="en-US"/>
          </a:p>
          <a:p>
            <a:r>
              <a:rPr lang="en-US" dirty="0">
                <a:latin typeface="Calibri"/>
                <a:ea typeface="Calibri"/>
                <a:cs typeface="Calibri"/>
              </a:rPr>
              <a:t>Critical Control Point: A point or procedure in a specific food system where loss of control may result in an unacceptable health risk.</a:t>
            </a:r>
          </a:p>
          <a:p>
            <a:r>
              <a:rPr lang="en-US" dirty="0">
                <a:latin typeface="Calibri"/>
                <a:ea typeface="Calibri"/>
                <a:cs typeface="Calibri"/>
              </a:rPr>
              <a:t>Minimum requirements</a:t>
            </a:r>
            <a:endParaRPr lang="en-US" dirty="0">
              <a:ea typeface="Calibri" pitchFamily="34" charset="0"/>
              <a:cs typeface="Calibri" pitchFamily="34" charset="0"/>
            </a:endParaRPr>
          </a:p>
        </p:txBody>
      </p:sp>
      <p:sp>
        <p:nvSpPr>
          <p:cNvPr id="6" name="Slide Number Placeholder 5"/>
          <p:cNvSpPr>
            <a:spLocks noGrp="1"/>
          </p:cNvSpPr>
          <p:nvPr>
            <p:ph type="sldNum" sz="quarter" idx="5"/>
          </p:nvPr>
        </p:nvSpPr>
        <p:spPr/>
        <p:txBody>
          <a:bodyPr/>
          <a:lstStyle/>
          <a:p>
            <a:pPr>
              <a:defRPr/>
            </a:pPr>
            <a:fld id="{E2A32AB2-2AF8-4ABA-B007-1784B134A314}" type="slidenum">
              <a:rPr lang="en-US" smtClean="0"/>
              <a:pPr>
                <a:defRPr/>
              </a:pPr>
              <a:t>63</a:t>
            </a:fld>
            <a:endParaRPr lang="en-US"/>
          </a:p>
        </p:txBody>
      </p:sp>
      <p:sp>
        <p:nvSpPr>
          <p:cNvPr id="7" name="Rectangle 2">
            <a:extLst>
              <a:ext uri="{FF2B5EF4-FFF2-40B4-BE49-F238E27FC236}">
                <a16:creationId xmlns:a16="http://schemas.microsoft.com/office/drawing/2014/main" id="{91BB50C5-7DB1-CB85-2E55-100C08BBA28E}"/>
              </a:ext>
            </a:extLst>
          </p:cNvPr>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35" tIns="46567" rIns="93135" bIns="46567" numCol="1" anchor="t" anchorCtr="0" compatLnSpc="1">
            <a:prstTxWarp prst="textNoShape">
              <a:avLst/>
            </a:prstTxWarp>
          </a:bodyPr>
          <a:lstStyle>
            <a:lvl1pPr>
              <a:defRPr sz="1200"/>
            </a:lvl1pPr>
          </a:lstStyle>
          <a:p>
            <a:pPr>
              <a:defRPr/>
            </a:pPr>
            <a:r>
              <a:rPr lang="en-US"/>
              <a:t>FOOD DAY 3</a:t>
            </a:r>
          </a:p>
        </p:txBody>
      </p:sp>
      <p:sp>
        <p:nvSpPr>
          <p:cNvPr id="8" name="Rectangle 3">
            <a:extLst>
              <a:ext uri="{FF2B5EF4-FFF2-40B4-BE49-F238E27FC236}">
                <a16:creationId xmlns:a16="http://schemas.microsoft.com/office/drawing/2014/main" id="{2B0938AC-B34C-2553-A565-8F47BD4FA486}"/>
              </a:ext>
            </a:extLst>
          </p:cNvPr>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35" tIns="46567" rIns="93135" bIns="46567" numCol="1" anchor="t" anchorCtr="0" compatLnSpc="1">
            <a:prstTxWarp prst="textNoShape">
              <a:avLst/>
            </a:prstTxWarp>
          </a:bodyPr>
          <a:lstStyle>
            <a:lvl1pPr algn="r">
              <a:defRPr sz="1200"/>
            </a:lvl1pPr>
          </a:lstStyle>
          <a:p>
            <a:pPr>
              <a:defRPr/>
            </a:pPr>
            <a:r>
              <a:rPr lang="en-US"/>
              <a:t>Spring 2025</a:t>
            </a:r>
          </a:p>
        </p:txBody>
      </p:sp>
    </p:spTree>
    <p:extLst>
      <p:ext uri="{BB962C8B-B14F-4D97-AF65-F5344CB8AC3E}">
        <p14:creationId xmlns:p14="http://schemas.microsoft.com/office/powerpoint/2010/main" val="41114534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5"/>
          </p:nvPr>
        </p:nvSpPr>
        <p:spPr/>
        <p:txBody>
          <a:bodyPr/>
          <a:lstStyle/>
          <a:p>
            <a:pPr>
              <a:defRPr/>
            </a:pPr>
            <a:fld id="{E2A32AB2-2AF8-4ABA-B007-1784B134A314}" type="slidenum">
              <a:rPr lang="en-US" smtClean="0"/>
              <a:pPr>
                <a:defRPr/>
              </a:pPr>
              <a:t>64</a:t>
            </a:fld>
            <a:endParaRPr lang="en-US"/>
          </a:p>
        </p:txBody>
      </p:sp>
      <p:sp>
        <p:nvSpPr>
          <p:cNvPr id="7" name="Rectangle 2">
            <a:extLst>
              <a:ext uri="{FF2B5EF4-FFF2-40B4-BE49-F238E27FC236}">
                <a16:creationId xmlns:a16="http://schemas.microsoft.com/office/drawing/2014/main" id="{6DE49E7F-F25B-3B02-7F80-D01103465D03}"/>
              </a:ext>
            </a:extLst>
          </p:cNvPr>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35" tIns="46567" rIns="93135" bIns="46567" numCol="1" anchor="t" anchorCtr="0" compatLnSpc="1">
            <a:prstTxWarp prst="textNoShape">
              <a:avLst/>
            </a:prstTxWarp>
          </a:bodyPr>
          <a:lstStyle>
            <a:lvl1pPr>
              <a:defRPr sz="1200"/>
            </a:lvl1pPr>
          </a:lstStyle>
          <a:p>
            <a:pPr>
              <a:defRPr/>
            </a:pPr>
            <a:r>
              <a:rPr lang="en-US"/>
              <a:t>FOOD DAY 3</a:t>
            </a:r>
          </a:p>
        </p:txBody>
      </p:sp>
      <p:sp>
        <p:nvSpPr>
          <p:cNvPr id="8" name="Rectangle 3">
            <a:extLst>
              <a:ext uri="{FF2B5EF4-FFF2-40B4-BE49-F238E27FC236}">
                <a16:creationId xmlns:a16="http://schemas.microsoft.com/office/drawing/2014/main" id="{DDF8E499-E6EE-1686-7225-E07633E4EC2C}"/>
              </a:ext>
            </a:extLst>
          </p:cNvPr>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35" tIns="46567" rIns="93135" bIns="46567" numCol="1" anchor="t" anchorCtr="0" compatLnSpc="1">
            <a:prstTxWarp prst="textNoShape">
              <a:avLst/>
            </a:prstTxWarp>
          </a:bodyPr>
          <a:lstStyle>
            <a:lvl1pPr algn="r">
              <a:defRPr sz="1200"/>
            </a:lvl1pPr>
          </a:lstStyle>
          <a:p>
            <a:pPr>
              <a:defRPr/>
            </a:pPr>
            <a:r>
              <a:rPr lang="en-US"/>
              <a:t>Spring 2025</a:t>
            </a:r>
          </a:p>
        </p:txBody>
      </p:sp>
    </p:spTree>
    <p:extLst>
      <p:ext uri="{BB962C8B-B14F-4D97-AF65-F5344CB8AC3E}">
        <p14:creationId xmlns:p14="http://schemas.microsoft.com/office/powerpoint/2010/main" val="93832939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5"/>
          </p:nvPr>
        </p:nvSpPr>
        <p:spPr/>
        <p:txBody>
          <a:bodyPr/>
          <a:lstStyle/>
          <a:p>
            <a:pPr>
              <a:defRPr/>
            </a:pPr>
            <a:fld id="{E2A32AB2-2AF8-4ABA-B007-1784B134A314}" type="slidenum">
              <a:rPr lang="en-US" smtClean="0"/>
              <a:pPr>
                <a:defRPr/>
              </a:pPr>
              <a:t>65</a:t>
            </a:fld>
            <a:endParaRPr lang="en-US"/>
          </a:p>
        </p:txBody>
      </p:sp>
      <p:sp>
        <p:nvSpPr>
          <p:cNvPr id="7" name="Rectangle 2">
            <a:extLst>
              <a:ext uri="{FF2B5EF4-FFF2-40B4-BE49-F238E27FC236}">
                <a16:creationId xmlns:a16="http://schemas.microsoft.com/office/drawing/2014/main" id="{E5C4EDE0-45D8-C316-A791-A24CC1EC3AC7}"/>
              </a:ext>
            </a:extLst>
          </p:cNvPr>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35" tIns="46567" rIns="93135" bIns="46567" numCol="1" anchor="t" anchorCtr="0" compatLnSpc="1">
            <a:prstTxWarp prst="textNoShape">
              <a:avLst/>
            </a:prstTxWarp>
          </a:bodyPr>
          <a:lstStyle>
            <a:lvl1pPr>
              <a:defRPr sz="1200"/>
            </a:lvl1pPr>
          </a:lstStyle>
          <a:p>
            <a:pPr>
              <a:defRPr/>
            </a:pPr>
            <a:r>
              <a:rPr lang="en-US"/>
              <a:t>FOOD DAY 3</a:t>
            </a:r>
          </a:p>
        </p:txBody>
      </p:sp>
      <p:sp>
        <p:nvSpPr>
          <p:cNvPr id="8" name="Rectangle 3">
            <a:extLst>
              <a:ext uri="{FF2B5EF4-FFF2-40B4-BE49-F238E27FC236}">
                <a16:creationId xmlns:a16="http://schemas.microsoft.com/office/drawing/2014/main" id="{77847684-3CCC-C6BD-1326-DF50AA62344E}"/>
              </a:ext>
            </a:extLst>
          </p:cNvPr>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35" tIns="46567" rIns="93135" bIns="46567" numCol="1" anchor="t" anchorCtr="0" compatLnSpc="1">
            <a:prstTxWarp prst="textNoShape">
              <a:avLst/>
            </a:prstTxWarp>
          </a:bodyPr>
          <a:lstStyle>
            <a:lvl1pPr algn="r">
              <a:defRPr sz="1200"/>
            </a:lvl1pPr>
          </a:lstStyle>
          <a:p>
            <a:pPr>
              <a:defRPr/>
            </a:pPr>
            <a:r>
              <a:rPr lang="en-US"/>
              <a:t>Spring 2025</a:t>
            </a:r>
          </a:p>
        </p:txBody>
      </p:sp>
    </p:spTree>
    <p:extLst>
      <p:ext uri="{BB962C8B-B14F-4D97-AF65-F5344CB8AC3E}">
        <p14:creationId xmlns:p14="http://schemas.microsoft.com/office/powerpoint/2010/main" val="321172026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84231C-27B4-C692-A18B-C69735B8D0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670E61-0553-E979-05B7-B0459673F3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A77B68-E1D7-29AE-0F20-1DE0D9348D45}"/>
              </a:ext>
            </a:extLst>
          </p:cNvPr>
          <p:cNvSpPr>
            <a:spLocks noGrp="1"/>
          </p:cNvSpPr>
          <p:nvPr>
            <p:ph type="body" idx="1"/>
          </p:nvPr>
        </p:nvSpPr>
        <p:spPr/>
        <p:txBody>
          <a:bodyPr/>
          <a:lstStyle/>
          <a:p>
            <a:endParaRPr lang="en-US"/>
          </a:p>
        </p:txBody>
      </p:sp>
      <p:sp>
        <p:nvSpPr>
          <p:cNvPr id="4" name="Header Placeholder 3">
            <a:extLst>
              <a:ext uri="{FF2B5EF4-FFF2-40B4-BE49-F238E27FC236}">
                <a16:creationId xmlns:a16="http://schemas.microsoft.com/office/drawing/2014/main" id="{175CF201-476E-C7B0-8CD3-B2DDDD48D7F5}"/>
              </a:ext>
            </a:extLst>
          </p:cNvPr>
          <p:cNvSpPr>
            <a:spLocks noGrp="1"/>
          </p:cNvSpPr>
          <p:nvPr>
            <p:ph type="hdr" sz="quarter"/>
          </p:nvPr>
        </p:nvSpPr>
        <p:spPr/>
        <p:txBody>
          <a:bodyPr/>
          <a:lstStyle/>
          <a:p>
            <a:pPr>
              <a:defRPr/>
            </a:pPr>
            <a:r>
              <a:rPr lang="en-US"/>
              <a:t>FOOD DAY 3</a:t>
            </a:r>
          </a:p>
        </p:txBody>
      </p:sp>
      <p:sp>
        <p:nvSpPr>
          <p:cNvPr id="5" name="Date Placeholder 4">
            <a:extLst>
              <a:ext uri="{FF2B5EF4-FFF2-40B4-BE49-F238E27FC236}">
                <a16:creationId xmlns:a16="http://schemas.microsoft.com/office/drawing/2014/main" id="{B50CD761-E9EF-311D-83E7-45672E065A42}"/>
              </a:ext>
            </a:extLst>
          </p:cNvPr>
          <p:cNvSpPr>
            <a:spLocks noGrp="1"/>
          </p:cNvSpPr>
          <p:nvPr>
            <p:ph type="dt" idx="1"/>
          </p:nvPr>
        </p:nvSpPr>
        <p:spPr/>
        <p:txBody>
          <a:bodyPr/>
          <a:lstStyle/>
          <a:p>
            <a:pPr>
              <a:defRPr/>
            </a:pPr>
            <a:r>
              <a:rPr lang="en-US"/>
              <a:t>Spring 2025</a:t>
            </a:r>
          </a:p>
        </p:txBody>
      </p:sp>
      <p:sp>
        <p:nvSpPr>
          <p:cNvPr id="6" name="Slide Number Placeholder 5">
            <a:extLst>
              <a:ext uri="{FF2B5EF4-FFF2-40B4-BE49-F238E27FC236}">
                <a16:creationId xmlns:a16="http://schemas.microsoft.com/office/drawing/2014/main" id="{F6661933-F3DD-FB29-F4AA-DB71D2411464}"/>
              </a:ext>
            </a:extLst>
          </p:cNvPr>
          <p:cNvSpPr>
            <a:spLocks noGrp="1"/>
          </p:cNvSpPr>
          <p:nvPr>
            <p:ph type="sldNum" sz="quarter" idx="5"/>
          </p:nvPr>
        </p:nvSpPr>
        <p:spPr/>
        <p:txBody>
          <a:bodyPr/>
          <a:lstStyle/>
          <a:p>
            <a:pPr>
              <a:defRPr/>
            </a:pPr>
            <a:fld id="{E2A32AB2-2AF8-4ABA-B007-1784B134A314}" type="slidenum">
              <a:rPr lang="en-US" smtClean="0"/>
              <a:pPr>
                <a:defRPr/>
              </a:pPr>
              <a:t>66</a:t>
            </a:fld>
            <a:endParaRPr lang="en-US"/>
          </a:p>
        </p:txBody>
      </p:sp>
    </p:spTree>
    <p:extLst>
      <p:ext uri="{BB962C8B-B14F-4D97-AF65-F5344CB8AC3E}">
        <p14:creationId xmlns:p14="http://schemas.microsoft.com/office/powerpoint/2010/main" val="240369499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110D09-2A2A-0080-5126-AAFB0EB5AF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D6566E-ECDC-3D1F-6108-49E4864250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3AD97B-8A1D-B2E3-DA05-76DFB07D99A1}"/>
              </a:ext>
            </a:extLst>
          </p:cNvPr>
          <p:cNvSpPr>
            <a:spLocks noGrp="1"/>
          </p:cNvSpPr>
          <p:nvPr>
            <p:ph type="body" idx="1"/>
          </p:nvPr>
        </p:nvSpPr>
        <p:spPr/>
        <p:txBody>
          <a:bodyPr/>
          <a:lstStyle/>
          <a:p>
            <a:r>
              <a:rPr lang="en-US" dirty="0">
                <a:latin typeface="Calibri"/>
                <a:ea typeface="Calibri"/>
                <a:cs typeface="Calibri"/>
              </a:rPr>
              <a:t>Annual lab validation may not be required in your jurisdiction</a:t>
            </a:r>
            <a:endParaRPr lang="en-US" dirty="0"/>
          </a:p>
        </p:txBody>
      </p:sp>
      <p:sp>
        <p:nvSpPr>
          <p:cNvPr id="4" name="Header Placeholder 3">
            <a:extLst>
              <a:ext uri="{FF2B5EF4-FFF2-40B4-BE49-F238E27FC236}">
                <a16:creationId xmlns:a16="http://schemas.microsoft.com/office/drawing/2014/main" id="{D5F488B6-734B-BD46-9243-3754BE18DFAB}"/>
              </a:ext>
            </a:extLst>
          </p:cNvPr>
          <p:cNvSpPr>
            <a:spLocks noGrp="1"/>
          </p:cNvSpPr>
          <p:nvPr>
            <p:ph type="hdr" sz="quarter"/>
          </p:nvPr>
        </p:nvSpPr>
        <p:spPr/>
        <p:txBody>
          <a:bodyPr/>
          <a:lstStyle/>
          <a:p>
            <a:pPr>
              <a:defRPr/>
            </a:pPr>
            <a:r>
              <a:rPr lang="en-US"/>
              <a:t>FOOD DAY 3</a:t>
            </a:r>
          </a:p>
        </p:txBody>
      </p:sp>
      <p:sp>
        <p:nvSpPr>
          <p:cNvPr id="5" name="Date Placeholder 4">
            <a:extLst>
              <a:ext uri="{FF2B5EF4-FFF2-40B4-BE49-F238E27FC236}">
                <a16:creationId xmlns:a16="http://schemas.microsoft.com/office/drawing/2014/main" id="{8CB72A7E-C2C6-4AD6-4CAF-5FA5AAD4BA93}"/>
              </a:ext>
            </a:extLst>
          </p:cNvPr>
          <p:cNvSpPr>
            <a:spLocks noGrp="1"/>
          </p:cNvSpPr>
          <p:nvPr>
            <p:ph type="dt" idx="1"/>
          </p:nvPr>
        </p:nvSpPr>
        <p:spPr/>
        <p:txBody>
          <a:bodyPr/>
          <a:lstStyle/>
          <a:p>
            <a:pPr>
              <a:defRPr/>
            </a:pPr>
            <a:r>
              <a:rPr lang="en-US"/>
              <a:t>Spring 2025</a:t>
            </a:r>
          </a:p>
        </p:txBody>
      </p:sp>
      <p:sp>
        <p:nvSpPr>
          <p:cNvPr id="6" name="Slide Number Placeholder 5">
            <a:extLst>
              <a:ext uri="{FF2B5EF4-FFF2-40B4-BE49-F238E27FC236}">
                <a16:creationId xmlns:a16="http://schemas.microsoft.com/office/drawing/2014/main" id="{9384973E-069A-9314-2B5F-F1CC0947D7BA}"/>
              </a:ext>
            </a:extLst>
          </p:cNvPr>
          <p:cNvSpPr>
            <a:spLocks noGrp="1"/>
          </p:cNvSpPr>
          <p:nvPr>
            <p:ph type="sldNum" sz="quarter" idx="5"/>
          </p:nvPr>
        </p:nvSpPr>
        <p:spPr/>
        <p:txBody>
          <a:bodyPr/>
          <a:lstStyle/>
          <a:p>
            <a:pPr>
              <a:defRPr/>
            </a:pPr>
            <a:fld id="{E2A32AB2-2AF8-4ABA-B007-1784B134A314}" type="slidenum">
              <a:rPr lang="en-US" smtClean="0"/>
              <a:pPr>
                <a:defRPr/>
              </a:pPr>
              <a:t>67</a:t>
            </a:fld>
            <a:endParaRPr lang="en-US"/>
          </a:p>
        </p:txBody>
      </p:sp>
    </p:spTree>
    <p:extLst>
      <p:ext uri="{BB962C8B-B14F-4D97-AF65-F5344CB8AC3E}">
        <p14:creationId xmlns:p14="http://schemas.microsoft.com/office/powerpoint/2010/main" val="40141589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C2A91D-0194-0874-B698-C5E431D470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8B1C81-0A13-5E0A-5557-73B408BCB5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A721A5-9E0D-344E-0B1D-AFA182ADC5D3}"/>
              </a:ext>
            </a:extLst>
          </p:cNvPr>
          <p:cNvSpPr>
            <a:spLocks noGrp="1"/>
          </p:cNvSpPr>
          <p:nvPr>
            <p:ph type="body" idx="1"/>
          </p:nvPr>
        </p:nvSpPr>
        <p:spPr/>
        <p:txBody>
          <a:bodyPr/>
          <a:lstStyle/>
          <a:p>
            <a:endParaRPr lang="en-US"/>
          </a:p>
        </p:txBody>
      </p:sp>
      <p:sp>
        <p:nvSpPr>
          <p:cNvPr id="4" name="Header Placeholder 3">
            <a:extLst>
              <a:ext uri="{FF2B5EF4-FFF2-40B4-BE49-F238E27FC236}">
                <a16:creationId xmlns:a16="http://schemas.microsoft.com/office/drawing/2014/main" id="{46553187-FDED-92B4-8A61-4308D1145CEE}"/>
              </a:ext>
            </a:extLst>
          </p:cNvPr>
          <p:cNvSpPr>
            <a:spLocks noGrp="1"/>
          </p:cNvSpPr>
          <p:nvPr>
            <p:ph type="hdr" sz="quarter"/>
          </p:nvPr>
        </p:nvSpPr>
        <p:spPr/>
        <p:txBody>
          <a:bodyPr/>
          <a:lstStyle/>
          <a:p>
            <a:pPr>
              <a:defRPr/>
            </a:pPr>
            <a:r>
              <a:rPr lang="en-US"/>
              <a:t>FOOD DAY 3</a:t>
            </a:r>
          </a:p>
        </p:txBody>
      </p:sp>
      <p:sp>
        <p:nvSpPr>
          <p:cNvPr id="5" name="Date Placeholder 4">
            <a:extLst>
              <a:ext uri="{FF2B5EF4-FFF2-40B4-BE49-F238E27FC236}">
                <a16:creationId xmlns:a16="http://schemas.microsoft.com/office/drawing/2014/main" id="{47711C15-86DD-CDFB-D414-C25FE0CF316B}"/>
              </a:ext>
            </a:extLst>
          </p:cNvPr>
          <p:cNvSpPr>
            <a:spLocks noGrp="1"/>
          </p:cNvSpPr>
          <p:nvPr>
            <p:ph type="dt" idx="1"/>
          </p:nvPr>
        </p:nvSpPr>
        <p:spPr/>
        <p:txBody>
          <a:bodyPr/>
          <a:lstStyle/>
          <a:p>
            <a:pPr>
              <a:defRPr/>
            </a:pPr>
            <a:r>
              <a:rPr lang="en-US"/>
              <a:t>Spring 2025</a:t>
            </a:r>
          </a:p>
        </p:txBody>
      </p:sp>
      <p:sp>
        <p:nvSpPr>
          <p:cNvPr id="6" name="Slide Number Placeholder 5">
            <a:extLst>
              <a:ext uri="{FF2B5EF4-FFF2-40B4-BE49-F238E27FC236}">
                <a16:creationId xmlns:a16="http://schemas.microsoft.com/office/drawing/2014/main" id="{C11D498F-E52C-07A0-E166-D2F92B547491}"/>
              </a:ext>
            </a:extLst>
          </p:cNvPr>
          <p:cNvSpPr>
            <a:spLocks noGrp="1"/>
          </p:cNvSpPr>
          <p:nvPr>
            <p:ph type="sldNum" sz="quarter" idx="5"/>
          </p:nvPr>
        </p:nvSpPr>
        <p:spPr/>
        <p:txBody>
          <a:bodyPr/>
          <a:lstStyle/>
          <a:p>
            <a:pPr>
              <a:defRPr/>
            </a:pPr>
            <a:fld id="{E2A32AB2-2AF8-4ABA-B007-1784B134A314}" type="slidenum">
              <a:rPr lang="en-US" smtClean="0"/>
              <a:pPr>
                <a:defRPr/>
              </a:pPr>
              <a:t>68</a:t>
            </a:fld>
            <a:endParaRPr lang="en-US"/>
          </a:p>
        </p:txBody>
      </p:sp>
    </p:spTree>
    <p:extLst>
      <p:ext uri="{BB962C8B-B14F-4D97-AF65-F5344CB8AC3E}">
        <p14:creationId xmlns:p14="http://schemas.microsoft.com/office/powerpoint/2010/main" val="414633785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F2EC56-C53F-47BB-2436-03762D6306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50A464-CD4E-A4A3-765D-94BDAE53FD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76CFFC-080A-74DF-23A4-C61E7A5F580B}"/>
              </a:ext>
            </a:extLst>
          </p:cNvPr>
          <p:cNvSpPr>
            <a:spLocks noGrp="1"/>
          </p:cNvSpPr>
          <p:nvPr>
            <p:ph type="body" idx="1"/>
          </p:nvPr>
        </p:nvSpPr>
        <p:spPr/>
        <p:txBody>
          <a:bodyPr/>
          <a:lstStyle/>
          <a:p>
            <a:endParaRPr lang="en-US"/>
          </a:p>
        </p:txBody>
      </p:sp>
      <p:sp>
        <p:nvSpPr>
          <p:cNvPr id="4" name="Header Placeholder 3">
            <a:extLst>
              <a:ext uri="{FF2B5EF4-FFF2-40B4-BE49-F238E27FC236}">
                <a16:creationId xmlns:a16="http://schemas.microsoft.com/office/drawing/2014/main" id="{0551C323-EABD-FF0F-4824-D255527A88DC}"/>
              </a:ext>
            </a:extLst>
          </p:cNvPr>
          <p:cNvSpPr>
            <a:spLocks noGrp="1"/>
          </p:cNvSpPr>
          <p:nvPr>
            <p:ph type="hdr" sz="quarter"/>
          </p:nvPr>
        </p:nvSpPr>
        <p:spPr/>
        <p:txBody>
          <a:bodyPr/>
          <a:lstStyle/>
          <a:p>
            <a:pPr>
              <a:defRPr/>
            </a:pPr>
            <a:r>
              <a:rPr lang="en-US"/>
              <a:t>FOOD DAY 3</a:t>
            </a:r>
          </a:p>
        </p:txBody>
      </p:sp>
      <p:sp>
        <p:nvSpPr>
          <p:cNvPr id="5" name="Date Placeholder 4">
            <a:extLst>
              <a:ext uri="{FF2B5EF4-FFF2-40B4-BE49-F238E27FC236}">
                <a16:creationId xmlns:a16="http://schemas.microsoft.com/office/drawing/2014/main" id="{426F6C8F-FDD1-627E-5D3A-41E68F678B8D}"/>
              </a:ext>
            </a:extLst>
          </p:cNvPr>
          <p:cNvSpPr>
            <a:spLocks noGrp="1"/>
          </p:cNvSpPr>
          <p:nvPr>
            <p:ph type="dt" idx="1"/>
          </p:nvPr>
        </p:nvSpPr>
        <p:spPr/>
        <p:txBody>
          <a:bodyPr/>
          <a:lstStyle/>
          <a:p>
            <a:pPr>
              <a:defRPr/>
            </a:pPr>
            <a:r>
              <a:rPr lang="en-US"/>
              <a:t>Spring 2025</a:t>
            </a:r>
          </a:p>
        </p:txBody>
      </p:sp>
      <p:sp>
        <p:nvSpPr>
          <p:cNvPr id="6" name="Slide Number Placeholder 5">
            <a:extLst>
              <a:ext uri="{FF2B5EF4-FFF2-40B4-BE49-F238E27FC236}">
                <a16:creationId xmlns:a16="http://schemas.microsoft.com/office/drawing/2014/main" id="{C4E15DD2-22CB-894E-609C-1A890FA3094F}"/>
              </a:ext>
            </a:extLst>
          </p:cNvPr>
          <p:cNvSpPr>
            <a:spLocks noGrp="1"/>
          </p:cNvSpPr>
          <p:nvPr>
            <p:ph type="sldNum" sz="quarter" idx="5"/>
          </p:nvPr>
        </p:nvSpPr>
        <p:spPr/>
        <p:txBody>
          <a:bodyPr/>
          <a:lstStyle/>
          <a:p>
            <a:pPr>
              <a:defRPr/>
            </a:pPr>
            <a:fld id="{E2A32AB2-2AF8-4ABA-B007-1784B134A314}" type="slidenum">
              <a:rPr lang="en-US" smtClean="0"/>
              <a:pPr>
                <a:defRPr/>
              </a:pPr>
              <a:t>69</a:t>
            </a:fld>
            <a:endParaRPr lang="en-US"/>
          </a:p>
        </p:txBody>
      </p:sp>
    </p:spTree>
    <p:extLst>
      <p:ext uri="{BB962C8B-B14F-4D97-AF65-F5344CB8AC3E}">
        <p14:creationId xmlns:p14="http://schemas.microsoft.com/office/powerpoint/2010/main" val="1190137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5"/>
          </p:nvPr>
        </p:nvSpPr>
        <p:spPr/>
        <p:txBody>
          <a:bodyPr/>
          <a:lstStyle/>
          <a:p>
            <a:pPr>
              <a:defRPr/>
            </a:pPr>
            <a:fld id="{E2A32AB2-2AF8-4ABA-B007-1784B134A314}" type="slidenum">
              <a:rPr lang="en-US" smtClean="0"/>
              <a:pPr>
                <a:defRPr/>
              </a:pPr>
              <a:t>7</a:t>
            </a:fld>
            <a:endParaRPr lang="en-US"/>
          </a:p>
        </p:txBody>
      </p:sp>
      <p:sp>
        <p:nvSpPr>
          <p:cNvPr id="7" name="Rectangle 2">
            <a:extLst>
              <a:ext uri="{FF2B5EF4-FFF2-40B4-BE49-F238E27FC236}">
                <a16:creationId xmlns:a16="http://schemas.microsoft.com/office/drawing/2014/main" id="{7998C91E-2037-AF6F-EEE8-A38DFEFA1DEB}"/>
              </a:ext>
            </a:extLst>
          </p:cNvPr>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35" tIns="46567" rIns="93135" bIns="46567" numCol="1" anchor="t" anchorCtr="0" compatLnSpc="1">
            <a:prstTxWarp prst="textNoShape">
              <a:avLst/>
            </a:prstTxWarp>
          </a:bodyPr>
          <a:lstStyle>
            <a:lvl1pPr>
              <a:defRPr sz="1200"/>
            </a:lvl1pPr>
          </a:lstStyle>
          <a:p>
            <a:pPr>
              <a:defRPr/>
            </a:pPr>
            <a:r>
              <a:rPr lang="en-US"/>
              <a:t>FOOD DAY 3</a:t>
            </a:r>
          </a:p>
        </p:txBody>
      </p:sp>
      <p:sp>
        <p:nvSpPr>
          <p:cNvPr id="8" name="Rectangle 3">
            <a:extLst>
              <a:ext uri="{FF2B5EF4-FFF2-40B4-BE49-F238E27FC236}">
                <a16:creationId xmlns:a16="http://schemas.microsoft.com/office/drawing/2014/main" id="{C3C6EBCD-3DC0-B4C1-B887-61A992FC3707}"/>
              </a:ext>
            </a:extLst>
          </p:cNvPr>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35" tIns="46567" rIns="93135" bIns="46567" numCol="1" anchor="t" anchorCtr="0" compatLnSpc="1">
            <a:prstTxWarp prst="textNoShape">
              <a:avLst/>
            </a:prstTxWarp>
          </a:bodyPr>
          <a:lstStyle>
            <a:lvl1pPr algn="r">
              <a:defRPr sz="1200"/>
            </a:lvl1pPr>
          </a:lstStyle>
          <a:p>
            <a:pPr>
              <a:defRPr/>
            </a:pPr>
            <a:r>
              <a:rPr lang="en-US"/>
              <a:t>Spring 2025</a:t>
            </a:r>
          </a:p>
        </p:txBody>
      </p:sp>
    </p:spTree>
    <p:extLst>
      <p:ext uri="{BB962C8B-B14F-4D97-AF65-F5344CB8AC3E}">
        <p14:creationId xmlns:p14="http://schemas.microsoft.com/office/powerpoint/2010/main" val="56508753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Your inspections serve as a Verification step</a:t>
            </a:r>
            <a:endParaRPr lang="en-US" dirty="0">
              <a:ea typeface="Calibri" pitchFamily="34" charset="0"/>
              <a:cs typeface="Calibri" pitchFamily="34" charset="0"/>
            </a:endParaRPr>
          </a:p>
          <a:p>
            <a:r>
              <a:rPr lang="en-US" dirty="0">
                <a:latin typeface="Calibri"/>
                <a:ea typeface="Calibri"/>
                <a:cs typeface="Calibri"/>
              </a:rPr>
              <a:t>In Tier 3 we schedule a HACCP validation inspection</a:t>
            </a:r>
            <a:endParaRPr lang="en-US" dirty="0">
              <a:ea typeface="Calibri"/>
              <a:cs typeface="Calibri"/>
            </a:endParaRPr>
          </a:p>
          <a:p>
            <a:r>
              <a:rPr lang="en-US" dirty="0">
                <a:latin typeface="Calibri"/>
                <a:ea typeface="Calibri"/>
                <a:cs typeface="Calibri"/>
              </a:rPr>
              <a:t>What are your Common observed violations/tips</a:t>
            </a:r>
            <a:endParaRPr lang="en-US" dirty="0">
              <a:ea typeface="Calibri"/>
              <a:cs typeface="Calibri"/>
            </a:endParaRPr>
          </a:p>
        </p:txBody>
      </p:sp>
      <p:sp>
        <p:nvSpPr>
          <p:cNvPr id="6" name="Slide Number Placeholder 5"/>
          <p:cNvSpPr>
            <a:spLocks noGrp="1"/>
          </p:cNvSpPr>
          <p:nvPr>
            <p:ph type="sldNum" sz="quarter" idx="5"/>
          </p:nvPr>
        </p:nvSpPr>
        <p:spPr/>
        <p:txBody>
          <a:bodyPr/>
          <a:lstStyle/>
          <a:p>
            <a:pPr>
              <a:defRPr/>
            </a:pPr>
            <a:fld id="{E2A32AB2-2AF8-4ABA-B007-1784B134A314}" type="slidenum">
              <a:rPr lang="en-US" smtClean="0"/>
              <a:pPr>
                <a:defRPr/>
              </a:pPr>
              <a:t>71</a:t>
            </a:fld>
            <a:endParaRPr lang="en-US"/>
          </a:p>
        </p:txBody>
      </p:sp>
      <p:sp>
        <p:nvSpPr>
          <p:cNvPr id="7" name="Rectangle 2">
            <a:extLst>
              <a:ext uri="{FF2B5EF4-FFF2-40B4-BE49-F238E27FC236}">
                <a16:creationId xmlns:a16="http://schemas.microsoft.com/office/drawing/2014/main" id="{C7643C2D-6B14-BAA2-E3EE-14D672AB764B}"/>
              </a:ext>
            </a:extLst>
          </p:cNvPr>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35" tIns="46567" rIns="93135" bIns="46567" numCol="1" anchor="t" anchorCtr="0" compatLnSpc="1">
            <a:prstTxWarp prst="textNoShape">
              <a:avLst/>
            </a:prstTxWarp>
          </a:bodyPr>
          <a:lstStyle>
            <a:lvl1pPr>
              <a:defRPr sz="1200"/>
            </a:lvl1pPr>
          </a:lstStyle>
          <a:p>
            <a:pPr>
              <a:defRPr/>
            </a:pPr>
            <a:r>
              <a:rPr lang="en-US"/>
              <a:t>FOOD DAY 3</a:t>
            </a:r>
          </a:p>
        </p:txBody>
      </p:sp>
      <p:sp>
        <p:nvSpPr>
          <p:cNvPr id="8" name="Rectangle 3">
            <a:extLst>
              <a:ext uri="{FF2B5EF4-FFF2-40B4-BE49-F238E27FC236}">
                <a16:creationId xmlns:a16="http://schemas.microsoft.com/office/drawing/2014/main" id="{E8DE21AA-8770-DEB7-486C-A3F7DE6EB281}"/>
              </a:ext>
            </a:extLst>
          </p:cNvPr>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35" tIns="46567" rIns="93135" bIns="46567" numCol="1" anchor="t" anchorCtr="0" compatLnSpc="1">
            <a:prstTxWarp prst="textNoShape">
              <a:avLst/>
            </a:prstTxWarp>
          </a:bodyPr>
          <a:lstStyle>
            <a:lvl1pPr algn="r">
              <a:defRPr sz="1200"/>
            </a:lvl1pPr>
          </a:lstStyle>
          <a:p>
            <a:pPr>
              <a:defRPr/>
            </a:pPr>
            <a:r>
              <a:rPr lang="en-US"/>
              <a:t>Spring 2025</a:t>
            </a:r>
          </a:p>
        </p:txBody>
      </p:sp>
    </p:spTree>
    <p:extLst>
      <p:ext uri="{BB962C8B-B14F-4D97-AF65-F5344CB8AC3E}">
        <p14:creationId xmlns:p14="http://schemas.microsoft.com/office/powerpoint/2010/main" val="257139434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p3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503" name="Google Shape;503;p39:notes"/>
          <p:cNvSpPr txBox="1">
            <a:spLocks noGrp="1"/>
          </p:cNvSpPr>
          <p:nvPr>
            <p:ph type="body" idx="1"/>
          </p:nvPr>
        </p:nvSpPr>
        <p:spPr>
          <a:xfrm>
            <a:off x="406400" y="4416425"/>
            <a:ext cx="6197600" cy="4183200"/>
          </a:xfrm>
          <a:prstGeom prst="rect">
            <a:avLst/>
          </a:prstGeom>
          <a:noFill/>
          <a:ln>
            <a:noFill/>
          </a:ln>
        </p:spPr>
        <p:txBody>
          <a:bodyPr spcFirstLastPara="1" wrap="square" lIns="93175" tIns="46575" rIns="93175" bIns="46575" anchor="t" anchorCtr="0">
            <a:noAutofit/>
          </a:bodyPr>
          <a:lstStyle/>
          <a:p>
            <a:pPr>
              <a:spcBef>
                <a:spcPts val="0"/>
              </a:spcBef>
              <a:spcAft>
                <a:spcPts val="0"/>
              </a:spcAft>
              <a:buClr>
                <a:schemeClr val="dk1"/>
              </a:buClr>
              <a:buSzPts val="1200"/>
              <a:buFont typeface="Calibri"/>
            </a:pPr>
            <a:r>
              <a:rPr lang="en-US" dirty="0">
                <a:latin typeface="Calibri"/>
                <a:ea typeface="Calibri"/>
                <a:cs typeface="Calibri"/>
              </a:rPr>
              <a:t>Select a scribe/spokesperson</a:t>
            </a:r>
            <a:endParaRPr lang="en-US" dirty="0">
              <a:ea typeface="Calibri"/>
              <a:cs typeface="Calibri"/>
            </a:endParaRPr>
          </a:p>
          <a:p>
            <a:pPr>
              <a:spcBef>
                <a:spcPts val="0"/>
              </a:spcBef>
              <a:spcAft>
                <a:spcPts val="0"/>
              </a:spcAft>
              <a:buSzPts val="1200"/>
              <a:buFont typeface="Calibri"/>
            </a:pPr>
            <a:r>
              <a:rPr lang="en-US" dirty="0">
                <a:latin typeface="Calibri"/>
                <a:ea typeface="Calibri"/>
                <a:cs typeface="Calibri"/>
              </a:rPr>
              <a:t>What are common violations AND what are Inspection Tips and Tricks</a:t>
            </a:r>
            <a:endParaRPr lang="en-US" dirty="0">
              <a:ea typeface="Calibri"/>
              <a:cs typeface="Calibri"/>
            </a:endParaRPr>
          </a:p>
        </p:txBody>
      </p:sp>
      <p:sp>
        <p:nvSpPr>
          <p:cNvPr id="504" name="Google Shape;504;p39:notes"/>
          <p:cNvSpPr txBox="1"/>
          <p:nvPr/>
        </p:nvSpPr>
        <p:spPr>
          <a:xfrm>
            <a:off x="3971925" y="8831262"/>
            <a:ext cx="3038400" cy="46500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2400"/>
              <a:buFont typeface="Trebuchet MS"/>
              <a:buNone/>
            </a:pPr>
            <a:fld id="{00000000-1234-1234-1234-123412341234}" type="slidenum">
              <a:rPr lang="en-US" b="0" i="0" u="none">
                <a:solidFill>
                  <a:srgbClr val="000000"/>
                </a:solidFill>
                <a:latin typeface="Trebuchet MS"/>
                <a:ea typeface="Trebuchet MS"/>
                <a:cs typeface="Trebuchet MS"/>
                <a:sym typeface="Trebuchet MS"/>
              </a:rPr>
              <a:t>70</a:t>
            </a:fld>
            <a:endParaRPr sz="1800" dirty="0">
              <a:solidFill>
                <a:schemeClr val="dk1"/>
              </a:solidFill>
              <a:latin typeface="Calibri"/>
              <a:ea typeface="Calibri"/>
              <a:cs typeface="Calibri"/>
              <a:sym typeface="Calibri"/>
            </a:endParaRPr>
          </a:p>
        </p:txBody>
      </p:sp>
      <p:sp>
        <p:nvSpPr>
          <p:cNvPr id="3" name="Header Placeholder 1">
            <a:extLst>
              <a:ext uri="{FF2B5EF4-FFF2-40B4-BE49-F238E27FC236}">
                <a16:creationId xmlns:a16="http://schemas.microsoft.com/office/drawing/2014/main" id="{6996353F-E25A-FEFE-97EA-5F5CDDBEAE27}"/>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r>
              <a:rPr lang="en-US" dirty="0"/>
              <a:t>FOOD DAY 5</a:t>
            </a:r>
          </a:p>
        </p:txBody>
      </p:sp>
      <p:sp>
        <p:nvSpPr>
          <p:cNvPr id="4" name="Date Placeholder 2">
            <a:extLst>
              <a:ext uri="{FF2B5EF4-FFF2-40B4-BE49-F238E27FC236}">
                <a16:creationId xmlns:a16="http://schemas.microsoft.com/office/drawing/2014/main" id="{8523E749-F0EC-22B3-DF5B-E8BB1EC5AB74}"/>
              </a:ext>
            </a:extLst>
          </p:cNvPr>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r>
              <a:rPr lang="en-US" dirty="0"/>
              <a:t>Fall 2024</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71C3EC-0303-7F5A-9928-808363DDBB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40EE3E-171F-0A6B-70A6-053E0BBB1D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26D77C-1367-FA04-4DCE-D88BFC2C2E68}"/>
              </a:ext>
            </a:extLst>
          </p:cNvPr>
          <p:cNvSpPr>
            <a:spLocks noGrp="1"/>
          </p:cNvSpPr>
          <p:nvPr>
            <p:ph type="body" idx="1"/>
          </p:nvPr>
        </p:nvSpPr>
        <p:spPr/>
        <p:txBody>
          <a:bodyPr/>
          <a:lstStyle/>
          <a:p>
            <a:r>
              <a:rPr lang="en-US" dirty="0">
                <a:latin typeface="Calibri"/>
                <a:ea typeface="Calibri"/>
                <a:cs typeface="Calibri"/>
              </a:rPr>
              <a:t>HACCP establishments with excellent record of AMC can be Risk Level 3</a:t>
            </a:r>
            <a:endParaRPr lang="en-US" dirty="0"/>
          </a:p>
        </p:txBody>
      </p:sp>
      <p:sp>
        <p:nvSpPr>
          <p:cNvPr id="4" name="Header Placeholder 3">
            <a:extLst>
              <a:ext uri="{FF2B5EF4-FFF2-40B4-BE49-F238E27FC236}">
                <a16:creationId xmlns:a16="http://schemas.microsoft.com/office/drawing/2014/main" id="{E50651D9-29B5-23E4-2027-1B74359FA6EE}"/>
              </a:ext>
            </a:extLst>
          </p:cNvPr>
          <p:cNvSpPr>
            <a:spLocks noGrp="1"/>
          </p:cNvSpPr>
          <p:nvPr>
            <p:ph type="hdr" sz="quarter"/>
          </p:nvPr>
        </p:nvSpPr>
        <p:spPr/>
        <p:txBody>
          <a:bodyPr/>
          <a:lstStyle/>
          <a:p>
            <a:pPr>
              <a:defRPr/>
            </a:pPr>
            <a:r>
              <a:rPr lang="en-US"/>
              <a:t>FOOD DAY 3</a:t>
            </a:r>
          </a:p>
        </p:txBody>
      </p:sp>
      <p:sp>
        <p:nvSpPr>
          <p:cNvPr id="5" name="Date Placeholder 4">
            <a:extLst>
              <a:ext uri="{FF2B5EF4-FFF2-40B4-BE49-F238E27FC236}">
                <a16:creationId xmlns:a16="http://schemas.microsoft.com/office/drawing/2014/main" id="{9E758107-C33C-B98F-77C4-A0487464C28F}"/>
              </a:ext>
            </a:extLst>
          </p:cNvPr>
          <p:cNvSpPr>
            <a:spLocks noGrp="1"/>
          </p:cNvSpPr>
          <p:nvPr>
            <p:ph type="dt" idx="1"/>
          </p:nvPr>
        </p:nvSpPr>
        <p:spPr/>
        <p:txBody>
          <a:bodyPr/>
          <a:lstStyle/>
          <a:p>
            <a:pPr>
              <a:defRPr/>
            </a:pPr>
            <a:r>
              <a:rPr lang="en-US"/>
              <a:t>Spring 2025</a:t>
            </a:r>
          </a:p>
        </p:txBody>
      </p:sp>
      <p:sp>
        <p:nvSpPr>
          <p:cNvPr id="6" name="Slide Number Placeholder 5">
            <a:extLst>
              <a:ext uri="{FF2B5EF4-FFF2-40B4-BE49-F238E27FC236}">
                <a16:creationId xmlns:a16="http://schemas.microsoft.com/office/drawing/2014/main" id="{3258AE5B-F153-DE19-5FD0-3FA3CCF7768B}"/>
              </a:ext>
            </a:extLst>
          </p:cNvPr>
          <p:cNvSpPr>
            <a:spLocks noGrp="1"/>
          </p:cNvSpPr>
          <p:nvPr>
            <p:ph type="sldNum" sz="quarter" idx="5"/>
          </p:nvPr>
        </p:nvSpPr>
        <p:spPr/>
        <p:txBody>
          <a:bodyPr/>
          <a:lstStyle/>
          <a:p>
            <a:pPr>
              <a:defRPr/>
            </a:pPr>
            <a:fld id="{E2A32AB2-2AF8-4ABA-B007-1784B134A314}" type="slidenum">
              <a:rPr lang="en-US" smtClean="0"/>
              <a:pPr>
                <a:defRPr/>
              </a:pPr>
              <a:t>72</a:t>
            </a:fld>
            <a:endParaRPr lang="en-US"/>
          </a:p>
        </p:txBody>
      </p:sp>
    </p:spTree>
    <p:extLst>
      <p:ext uri="{BB962C8B-B14F-4D97-AF65-F5344CB8AC3E}">
        <p14:creationId xmlns:p14="http://schemas.microsoft.com/office/powerpoint/2010/main" val="53524961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5"/>
          </p:nvPr>
        </p:nvSpPr>
        <p:spPr/>
        <p:txBody>
          <a:bodyPr/>
          <a:lstStyle/>
          <a:p>
            <a:pPr>
              <a:defRPr/>
            </a:pPr>
            <a:fld id="{E2A32AB2-2AF8-4ABA-B007-1784B134A314}" type="slidenum">
              <a:rPr lang="en-US" smtClean="0"/>
              <a:pPr>
                <a:defRPr/>
              </a:pPr>
              <a:t>75</a:t>
            </a:fld>
            <a:endParaRPr lang="en-US"/>
          </a:p>
        </p:txBody>
      </p:sp>
      <p:sp>
        <p:nvSpPr>
          <p:cNvPr id="7" name="Rectangle 2">
            <a:extLst>
              <a:ext uri="{FF2B5EF4-FFF2-40B4-BE49-F238E27FC236}">
                <a16:creationId xmlns:a16="http://schemas.microsoft.com/office/drawing/2014/main" id="{2D08268D-72DF-4FF2-5607-FBAC9CE35EB6}"/>
              </a:ext>
            </a:extLst>
          </p:cNvPr>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35" tIns="46567" rIns="93135" bIns="46567" numCol="1" anchor="t" anchorCtr="0" compatLnSpc="1">
            <a:prstTxWarp prst="textNoShape">
              <a:avLst/>
            </a:prstTxWarp>
          </a:bodyPr>
          <a:lstStyle>
            <a:lvl1pPr>
              <a:defRPr sz="1200"/>
            </a:lvl1pPr>
          </a:lstStyle>
          <a:p>
            <a:pPr>
              <a:defRPr/>
            </a:pPr>
            <a:r>
              <a:rPr lang="en-US"/>
              <a:t>FOOD DAY 3</a:t>
            </a:r>
          </a:p>
        </p:txBody>
      </p:sp>
      <p:sp>
        <p:nvSpPr>
          <p:cNvPr id="8" name="Rectangle 3">
            <a:extLst>
              <a:ext uri="{FF2B5EF4-FFF2-40B4-BE49-F238E27FC236}">
                <a16:creationId xmlns:a16="http://schemas.microsoft.com/office/drawing/2014/main" id="{D884438E-2CA3-CFC1-F29D-83BFB023B835}"/>
              </a:ext>
            </a:extLst>
          </p:cNvPr>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35" tIns="46567" rIns="93135" bIns="46567" numCol="1" anchor="t" anchorCtr="0" compatLnSpc="1">
            <a:prstTxWarp prst="textNoShape">
              <a:avLst/>
            </a:prstTxWarp>
          </a:bodyPr>
          <a:lstStyle>
            <a:lvl1pPr algn="r">
              <a:defRPr sz="1200"/>
            </a:lvl1pPr>
          </a:lstStyle>
          <a:p>
            <a:pPr>
              <a:defRPr/>
            </a:pPr>
            <a:r>
              <a:rPr lang="en-US"/>
              <a:t>Spring 2025</a:t>
            </a:r>
          </a:p>
        </p:txBody>
      </p:sp>
    </p:spTree>
    <p:extLst>
      <p:ext uri="{BB962C8B-B14F-4D97-AF65-F5344CB8AC3E}">
        <p14:creationId xmlns:p14="http://schemas.microsoft.com/office/powerpoint/2010/main" val="425119478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8EDF03-A264-5EF9-243D-BF1CA04B61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9F0390-8A8F-1512-2ADC-FFE20052AC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EB47F0-A671-9399-53E4-531F997FFE5F}"/>
              </a:ext>
            </a:extLst>
          </p:cNvPr>
          <p:cNvSpPr>
            <a:spLocks noGrp="1"/>
          </p:cNvSpPr>
          <p:nvPr>
            <p:ph type="body" idx="1"/>
          </p:nvPr>
        </p:nvSpPr>
        <p:spPr/>
        <p:txBody>
          <a:bodyPr/>
          <a:lstStyle/>
          <a:p>
            <a:pPr marL="10795">
              <a:lnSpc>
                <a:spcPct val="99000"/>
              </a:lnSpc>
              <a:spcBef>
                <a:spcPts val="0"/>
              </a:spcBef>
              <a:spcAft>
                <a:spcPts val="0"/>
              </a:spcAft>
              <a:buSzPts val="1800"/>
            </a:pPr>
            <a:r>
              <a:rPr lang="en-US" dirty="0">
                <a:latin typeface="Calibri"/>
                <a:ea typeface="Calibri"/>
                <a:cs typeface="Calibri"/>
              </a:rPr>
              <a:t>Show AFDO Guide</a:t>
            </a:r>
            <a:endParaRPr lang="en-US" dirty="0">
              <a:ea typeface="Calibri"/>
              <a:cs typeface="Calibri"/>
            </a:endParaRPr>
          </a:p>
        </p:txBody>
      </p:sp>
      <p:sp>
        <p:nvSpPr>
          <p:cNvPr id="6" name="Slide Number Placeholder 5">
            <a:extLst>
              <a:ext uri="{FF2B5EF4-FFF2-40B4-BE49-F238E27FC236}">
                <a16:creationId xmlns:a16="http://schemas.microsoft.com/office/drawing/2014/main" id="{7DEDA2EC-38EF-775B-3604-BD33D334FD3D}"/>
              </a:ext>
            </a:extLst>
          </p:cNvPr>
          <p:cNvSpPr>
            <a:spLocks noGrp="1"/>
          </p:cNvSpPr>
          <p:nvPr>
            <p:ph type="sldNum" sz="quarter" idx="5"/>
          </p:nvPr>
        </p:nvSpPr>
        <p:spPr/>
        <p:txBody>
          <a:bodyPr/>
          <a:lstStyle/>
          <a:p>
            <a:pPr>
              <a:defRPr/>
            </a:pPr>
            <a:fld id="{E2A32AB2-2AF8-4ABA-B007-1784B134A314}" type="slidenum">
              <a:rPr lang="en-US" smtClean="0"/>
              <a:pPr>
                <a:defRPr/>
              </a:pPr>
              <a:t>76</a:t>
            </a:fld>
            <a:endParaRPr lang="en-US"/>
          </a:p>
        </p:txBody>
      </p:sp>
      <p:sp>
        <p:nvSpPr>
          <p:cNvPr id="7" name="Rectangle 2">
            <a:extLst>
              <a:ext uri="{FF2B5EF4-FFF2-40B4-BE49-F238E27FC236}">
                <a16:creationId xmlns:a16="http://schemas.microsoft.com/office/drawing/2014/main" id="{E8B6CA06-C0B6-B364-121A-AA791F58BEAB}"/>
              </a:ext>
            </a:extLst>
          </p:cNvPr>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35" tIns="46567" rIns="93135" bIns="46567" numCol="1" anchor="t" anchorCtr="0" compatLnSpc="1">
            <a:prstTxWarp prst="textNoShape">
              <a:avLst/>
            </a:prstTxWarp>
          </a:bodyPr>
          <a:lstStyle>
            <a:lvl1pPr>
              <a:defRPr sz="1200"/>
            </a:lvl1pPr>
          </a:lstStyle>
          <a:p>
            <a:pPr>
              <a:defRPr/>
            </a:pPr>
            <a:r>
              <a:rPr lang="en-US"/>
              <a:t>FOOD DAY 3</a:t>
            </a:r>
          </a:p>
        </p:txBody>
      </p:sp>
      <p:sp>
        <p:nvSpPr>
          <p:cNvPr id="8" name="Rectangle 3">
            <a:extLst>
              <a:ext uri="{FF2B5EF4-FFF2-40B4-BE49-F238E27FC236}">
                <a16:creationId xmlns:a16="http://schemas.microsoft.com/office/drawing/2014/main" id="{36FF0AAE-FFBE-7F49-A412-468E094FB9A9}"/>
              </a:ext>
            </a:extLst>
          </p:cNvPr>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35" tIns="46567" rIns="93135" bIns="46567" numCol="1" anchor="t" anchorCtr="0" compatLnSpc="1">
            <a:prstTxWarp prst="textNoShape">
              <a:avLst/>
            </a:prstTxWarp>
          </a:bodyPr>
          <a:lstStyle>
            <a:lvl1pPr algn="r">
              <a:defRPr sz="1200"/>
            </a:lvl1pPr>
          </a:lstStyle>
          <a:p>
            <a:pPr>
              <a:defRPr/>
            </a:pPr>
            <a:r>
              <a:rPr lang="en-US"/>
              <a:t>Spring 2025</a:t>
            </a:r>
          </a:p>
        </p:txBody>
      </p:sp>
    </p:spTree>
    <p:extLst>
      <p:ext uri="{BB962C8B-B14F-4D97-AF65-F5344CB8AC3E}">
        <p14:creationId xmlns:p14="http://schemas.microsoft.com/office/powerpoint/2010/main" val="260679072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a:extLst>
            <a:ext uri="{FF2B5EF4-FFF2-40B4-BE49-F238E27FC236}">
              <a16:creationId xmlns:a16="http://schemas.microsoft.com/office/drawing/2014/main" id="{7E1246AC-4E2F-839C-B399-C47D38C887C0}"/>
            </a:ext>
          </a:extLst>
        </p:cNvPr>
        <p:cNvGrpSpPr/>
        <p:nvPr/>
      </p:nvGrpSpPr>
      <p:grpSpPr>
        <a:xfrm>
          <a:off x="0" y="0"/>
          <a:ext cx="0" cy="0"/>
          <a:chOff x="0" y="0"/>
          <a:chExt cx="0" cy="0"/>
        </a:xfrm>
      </p:grpSpPr>
      <p:sp>
        <p:nvSpPr>
          <p:cNvPr id="502" name="Google Shape;502;p39:notes">
            <a:extLst>
              <a:ext uri="{FF2B5EF4-FFF2-40B4-BE49-F238E27FC236}">
                <a16:creationId xmlns:a16="http://schemas.microsoft.com/office/drawing/2014/main" id="{C6A8FDFA-C907-4425-174B-5D01AD1ABF55}"/>
              </a:ext>
            </a:extLst>
          </p:cNvPr>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503" name="Google Shape;503;p39:notes">
            <a:extLst>
              <a:ext uri="{FF2B5EF4-FFF2-40B4-BE49-F238E27FC236}">
                <a16:creationId xmlns:a16="http://schemas.microsoft.com/office/drawing/2014/main" id="{8F0BF98C-4975-558C-8B19-45CAD89E6C78}"/>
              </a:ext>
            </a:extLst>
          </p:cNvPr>
          <p:cNvSpPr txBox="1">
            <a:spLocks noGrp="1"/>
          </p:cNvSpPr>
          <p:nvPr>
            <p:ph type="body" idx="1"/>
          </p:nvPr>
        </p:nvSpPr>
        <p:spPr>
          <a:xfrm>
            <a:off x="406400" y="4416425"/>
            <a:ext cx="6197600" cy="4183200"/>
          </a:xfrm>
          <a:prstGeom prst="rect">
            <a:avLst/>
          </a:prstGeom>
          <a:noFill/>
          <a:ln>
            <a:noFill/>
          </a:ln>
        </p:spPr>
        <p:txBody>
          <a:bodyPr spcFirstLastPara="1" wrap="square" lIns="93175" tIns="46575" rIns="93175" bIns="46575" anchor="t" anchorCtr="0">
            <a:noAutofit/>
          </a:bodyPr>
          <a:lstStyle/>
          <a:p>
            <a:pPr>
              <a:spcBef>
                <a:spcPts val="0"/>
              </a:spcBef>
              <a:spcAft>
                <a:spcPts val="0"/>
              </a:spcAft>
              <a:buClr>
                <a:schemeClr val="dk1"/>
              </a:buClr>
              <a:buSzPts val="1200"/>
              <a:buFont typeface="Calibri"/>
            </a:pPr>
            <a:r>
              <a:rPr lang="en-US" dirty="0">
                <a:latin typeface="Calibri"/>
                <a:ea typeface="Calibri"/>
                <a:cs typeface="Calibri"/>
              </a:rPr>
              <a:t>FDA Code sections</a:t>
            </a:r>
            <a:endParaRPr lang="en-US" dirty="0">
              <a:ea typeface="Calibri"/>
              <a:cs typeface="Calibri"/>
            </a:endParaRPr>
          </a:p>
          <a:p>
            <a:pPr>
              <a:spcBef>
                <a:spcPts val="0"/>
              </a:spcBef>
              <a:spcAft>
                <a:spcPts val="0"/>
              </a:spcAft>
              <a:buSzPts val="1200"/>
            </a:pPr>
            <a:endParaRPr lang="en-US" dirty="0">
              <a:latin typeface="Calibri"/>
              <a:ea typeface="Calibri"/>
              <a:cs typeface="Calibri"/>
            </a:endParaRPr>
          </a:p>
          <a:p>
            <a:pPr marL="0" marR="0" lvl="0" indent="0" algn="l">
              <a:lnSpc>
                <a:spcPct val="100000"/>
              </a:lnSpc>
              <a:spcBef>
                <a:spcPts val="0"/>
              </a:spcBef>
              <a:spcAft>
                <a:spcPts val="0"/>
              </a:spcAft>
              <a:buSzPts val="1200"/>
              <a:buFont typeface="Calibri"/>
              <a:buNone/>
            </a:pPr>
            <a:r>
              <a:rPr lang="en-US" dirty="0">
                <a:latin typeface="Calibri"/>
                <a:ea typeface="Calibri"/>
                <a:cs typeface="Calibri"/>
              </a:rPr>
              <a:t>HOW MUCH TIME SHOULD BE ALLOWED?</a:t>
            </a:r>
            <a:endParaRPr lang="en-US" dirty="0"/>
          </a:p>
          <a:p>
            <a:pPr marL="0" marR="0" lvl="0" indent="0" algn="l" rtl="0">
              <a:lnSpc>
                <a:spcPct val="100000"/>
              </a:lnSpc>
              <a:spcBef>
                <a:spcPts val="0"/>
              </a:spcBef>
              <a:spcAft>
                <a:spcPts val="0"/>
              </a:spcAft>
              <a:buClr>
                <a:schemeClr val="dk1"/>
              </a:buClr>
              <a:buSzPts val="1200"/>
              <a:buFont typeface="Calibri"/>
              <a:buNone/>
            </a:pPr>
            <a:r>
              <a:rPr lang="en-US" dirty="0"/>
              <a:t>Provide instructions – handout.</a:t>
            </a:r>
          </a:p>
          <a:p>
            <a:pPr marL="0" marR="0">
              <a:lnSpc>
                <a:spcPct val="115000"/>
              </a:lnSpc>
              <a:spcBef>
                <a:spcPts val="1200"/>
              </a:spcBef>
              <a:spcAft>
                <a:spcPts val="1200"/>
              </a:spcAft>
            </a:pPr>
            <a:r>
              <a:rPr lang="en-US" u="sng" dirty="0">
                <a:effectLst/>
                <a:latin typeface="Arial" panose="020B0604020202020204" pitchFamily="34" charset="0"/>
                <a:ea typeface="Arial" panose="020B0604020202020204" pitchFamily="34" charset="0"/>
              </a:rPr>
              <a:t>Breakout Session: </a:t>
            </a:r>
            <a:r>
              <a:rPr lang="en-US" i="1" u="sng" dirty="0">
                <a:effectLst/>
                <a:latin typeface="Arial" panose="020B0604020202020204" pitchFamily="34" charset="0"/>
                <a:ea typeface="Arial" panose="020B0604020202020204" pitchFamily="34" charset="0"/>
              </a:rPr>
              <a:t>Writing Observations and Corrective Actions</a:t>
            </a:r>
            <a:endParaRPr lang="en-US" dirty="0">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n-US" b="1" dirty="0">
                <a:effectLst/>
                <a:latin typeface="Arial" panose="020B0604020202020204" pitchFamily="34" charset="0"/>
                <a:ea typeface="Arial" panose="020B0604020202020204" pitchFamily="34" charset="0"/>
              </a:rPr>
              <a:t>Instructions:</a:t>
            </a:r>
            <a:endParaRPr lang="en-US" dirty="0">
              <a:effectLst/>
              <a:latin typeface="Arial" panose="020B0604020202020204" pitchFamily="34" charset="0"/>
              <a:ea typeface="Arial" panose="020B0604020202020204" pitchFamily="34" charset="0"/>
            </a:endParaRPr>
          </a:p>
          <a:p>
            <a:pPr marL="342900" marR="0" lvl="0" indent="-342900">
              <a:lnSpc>
                <a:spcPct val="115000"/>
              </a:lnSpc>
              <a:spcBef>
                <a:spcPts val="0"/>
              </a:spcBef>
              <a:spcAft>
                <a:spcPts val="0"/>
              </a:spcAft>
              <a:buFont typeface="+mj-lt"/>
              <a:buAutoNum type="arabicPeriod"/>
            </a:pPr>
            <a:r>
              <a:rPr lang="en-US" u="none" strike="noStrike" dirty="0">
                <a:effectLst/>
                <a:latin typeface="Arial" panose="020B0604020202020204" pitchFamily="34" charset="0"/>
                <a:ea typeface="Arial" panose="020B0604020202020204" pitchFamily="34" charset="0"/>
              </a:rPr>
              <a:t>Assign roles: Choose a scribe and a speaker.</a:t>
            </a:r>
          </a:p>
          <a:p>
            <a:pPr marL="342900" marR="0" lvl="0" indent="-342900">
              <a:lnSpc>
                <a:spcPct val="115000"/>
              </a:lnSpc>
              <a:spcBef>
                <a:spcPts val="0"/>
              </a:spcBef>
              <a:spcAft>
                <a:spcPts val="0"/>
              </a:spcAft>
              <a:buFont typeface="+mj-lt"/>
              <a:buAutoNum type="arabicPeriod"/>
            </a:pPr>
            <a:r>
              <a:rPr lang="en-US" u="none" strike="noStrike" dirty="0">
                <a:effectLst/>
                <a:latin typeface="Arial" panose="020B0604020202020204" pitchFamily="34" charset="0"/>
                <a:ea typeface="Arial" panose="020B0604020202020204" pitchFamily="34" charset="0"/>
              </a:rPr>
              <a:t>Each group has 3 pictures in their folder to review.</a:t>
            </a:r>
          </a:p>
          <a:p>
            <a:pPr marL="342900" marR="0" lvl="0" indent="-342900">
              <a:lnSpc>
                <a:spcPct val="115000"/>
              </a:lnSpc>
              <a:spcBef>
                <a:spcPts val="0"/>
              </a:spcBef>
              <a:spcAft>
                <a:spcPts val="0"/>
              </a:spcAft>
              <a:buFont typeface="+mj-lt"/>
              <a:buAutoNum type="arabicPeriod"/>
            </a:pPr>
            <a:r>
              <a:rPr lang="en-US" u="none" strike="noStrike" dirty="0">
                <a:effectLst/>
                <a:latin typeface="Arial" panose="020B0604020202020204" pitchFamily="34" charset="0"/>
                <a:ea typeface="Arial" panose="020B0604020202020204" pitchFamily="34" charset="0"/>
              </a:rPr>
              <a:t>Analyze each picture and identify the violation, being sure to note the observations and list both immediate and long-term corrective action.* </a:t>
            </a:r>
          </a:p>
          <a:p>
            <a:pPr marL="342900" marR="0" lvl="0" indent="-342900">
              <a:lnSpc>
                <a:spcPct val="115000"/>
              </a:lnSpc>
              <a:spcBef>
                <a:spcPts val="0"/>
              </a:spcBef>
              <a:spcAft>
                <a:spcPts val="0"/>
              </a:spcAft>
              <a:buFont typeface="+mj-lt"/>
              <a:buAutoNum type="arabicPeriod"/>
            </a:pPr>
            <a:r>
              <a:rPr lang="en-US" u="none" strike="noStrike" dirty="0">
                <a:effectLst/>
                <a:latin typeface="Arial" panose="020B0604020202020204" pitchFamily="34" charset="0"/>
                <a:ea typeface="Arial" panose="020B0604020202020204" pitchFamily="34" charset="0"/>
              </a:rPr>
              <a:t>Record these answers on the large notepad.</a:t>
            </a:r>
          </a:p>
          <a:p>
            <a:pPr marL="342900" marR="0" lvl="0" indent="-342900">
              <a:lnSpc>
                <a:spcPct val="115000"/>
              </a:lnSpc>
              <a:spcBef>
                <a:spcPts val="0"/>
              </a:spcBef>
              <a:spcAft>
                <a:spcPts val="0"/>
              </a:spcAft>
              <a:buFont typeface="+mj-lt"/>
              <a:buAutoNum type="arabicPeriod"/>
            </a:pPr>
            <a:r>
              <a:rPr lang="en-US" u="none" strike="noStrike" dirty="0">
                <a:effectLst/>
                <a:latin typeface="Arial" panose="020B0604020202020204" pitchFamily="34" charset="0"/>
                <a:ea typeface="Arial" panose="020B0604020202020204" pitchFamily="34" charset="0"/>
              </a:rPr>
              <a:t>Tape the completed answer sheet under the corresponding photo on the wall.</a:t>
            </a:r>
          </a:p>
          <a:p>
            <a:pPr marL="342900" marR="0" lvl="0" indent="-342900">
              <a:lnSpc>
                <a:spcPct val="115000"/>
              </a:lnSpc>
              <a:spcBef>
                <a:spcPts val="0"/>
              </a:spcBef>
              <a:spcAft>
                <a:spcPts val="0"/>
              </a:spcAft>
              <a:buFont typeface="+mj-lt"/>
              <a:buAutoNum type="arabicPeriod"/>
            </a:pPr>
            <a:r>
              <a:rPr lang="en-US" u="none" strike="noStrike" dirty="0">
                <a:effectLst/>
                <a:latin typeface="Arial" panose="020B0604020202020204" pitchFamily="34" charset="0"/>
                <a:ea typeface="Arial" panose="020B0604020202020204" pitchFamily="34" charset="0"/>
              </a:rPr>
              <a:t>Designated speaker presents findings to the larger group.</a:t>
            </a:r>
          </a:p>
          <a:p>
            <a:pPr marL="0" marR="0">
              <a:lnSpc>
                <a:spcPct val="115000"/>
              </a:lnSpc>
              <a:spcBef>
                <a:spcPts val="0"/>
              </a:spcBef>
              <a:spcAft>
                <a:spcPts val="0"/>
              </a:spcAft>
            </a:pPr>
            <a:r>
              <a:rPr lang="en-US" dirty="0">
                <a:effectLst/>
                <a:latin typeface="Arial" panose="020B0604020202020204" pitchFamily="34" charset="0"/>
                <a:ea typeface="Arial" panose="020B0604020202020204" pitchFamily="34" charset="0"/>
              </a:rPr>
              <a:t> </a:t>
            </a:r>
          </a:p>
          <a:p>
            <a:pPr marL="0" marR="0">
              <a:lnSpc>
                <a:spcPct val="115000"/>
              </a:lnSpc>
              <a:spcBef>
                <a:spcPts val="0"/>
              </a:spcBef>
              <a:spcAft>
                <a:spcPts val="0"/>
              </a:spcAft>
            </a:pPr>
            <a:r>
              <a:rPr lang="en-US" dirty="0">
                <a:effectLst/>
                <a:latin typeface="Arial" panose="020B0604020202020204" pitchFamily="34" charset="0"/>
                <a:ea typeface="Arial" panose="020B0604020202020204" pitchFamily="34" charset="0"/>
              </a:rPr>
              <a:t>*Please see the example below. </a:t>
            </a:r>
            <a:r>
              <a:rPr lang="en-US" i="1" dirty="0">
                <a:effectLst/>
                <a:latin typeface="Arial" panose="020B0604020202020204" pitchFamily="34" charset="0"/>
                <a:ea typeface="Arial" panose="020B0604020202020204" pitchFamily="34" charset="0"/>
              </a:rPr>
              <a:t>It is not necessary to include the headings “immediate” or “long-term” in your response.</a:t>
            </a:r>
            <a:endParaRPr lang="en-US" dirty="0">
              <a:effectLst/>
              <a:latin typeface="Arial" panose="020B0604020202020204" pitchFamily="34" charset="0"/>
              <a:ea typeface="Arial" panose="020B0604020202020204" pitchFamily="34" charset="0"/>
            </a:endParaRPr>
          </a:p>
          <a:p>
            <a:pPr marL="0" marR="0" lvl="0" indent="0" algn="l" rtl="0">
              <a:lnSpc>
                <a:spcPct val="100000"/>
              </a:lnSpc>
              <a:spcBef>
                <a:spcPts val="0"/>
              </a:spcBef>
              <a:spcAft>
                <a:spcPts val="0"/>
              </a:spcAft>
              <a:buClr>
                <a:schemeClr val="dk1"/>
              </a:buClr>
              <a:buSzPts val="1200"/>
              <a:buFont typeface="Calibri"/>
              <a:buNone/>
            </a:pPr>
            <a:endParaRPr lang="en-US" dirty="0"/>
          </a:p>
          <a:p>
            <a:pPr marL="0" marR="0" lvl="0" indent="0" algn="l" rtl="0">
              <a:lnSpc>
                <a:spcPct val="100000"/>
              </a:lnSpc>
              <a:spcBef>
                <a:spcPts val="0"/>
              </a:spcBef>
              <a:spcAft>
                <a:spcPts val="0"/>
              </a:spcAft>
              <a:buClr>
                <a:schemeClr val="dk1"/>
              </a:buClr>
              <a:buSzPts val="1200"/>
              <a:buFont typeface="Calibri"/>
              <a:buNone/>
            </a:pPr>
            <a:endParaRPr dirty="0"/>
          </a:p>
        </p:txBody>
      </p:sp>
      <p:sp>
        <p:nvSpPr>
          <p:cNvPr id="504" name="Google Shape;504;p39:notes">
            <a:extLst>
              <a:ext uri="{FF2B5EF4-FFF2-40B4-BE49-F238E27FC236}">
                <a16:creationId xmlns:a16="http://schemas.microsoft.com/office/drawing/2014/main" id="{BF0C5887-CD18-11E7-8CDE-77976704D180}"/>
              </a:ext>
            </a:extLst>
          </p:cNvPr>
          <p:cNvSpPr txBox="1"/>
          <p:nvPr/>
        </p:nvSpPr>
        <p:spPr>
          <a:xfrm>
            <a:off x="3971925" y="8831262"/>
            <a:ext cx="3038400" cy="46500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2400"/>
              <a:buFont typeface="Trebuchet MS"/>
              <a:buNone/>
            </a:pPr>
            <a:fld id="{00000000-1234-1234-1234-123412341234}" type="slidenum">
              <a:rPr lang="en-US" b="0" i="0" u="none">
                <a:solidFill>
                  <a:srgbClr val="000000"/>
                </a:solidFill>
                <a:latin typeface="Trebuchet MS"/>
                <a:ea typeface="Trebuchet MS"/>
                <a:cs typeface="Trebuchet MS"/>
                <a:sym typeface="Trebuchet MS"/>
              </a:rPr>
              <a:t>77</a:t>
            </a:fld>
            <a:endParaRPr sz="1800" dirty="0">
              <a:solidFill>
                <a:schemeClr val="dk1"/>
              </a:solidFill>
              <a:latin typeface="Calibri"/>
              <a:ea typeface="Calibri"/>
              <a:cs typeface="Calibri"/>
              <a:sym typeface="Calibri"/>
            </a:endParaRPr>
          </a:p>
        </p:txBody>
      </p:sp>
      <p:sp>
        <p:nvSpPr>
          <p:cNvPr id="3" name="Header Placeholder 1">
            <a:extLst>
              <a:ext uri="{FF2B5EF4-FFF2-40B4-BE49-F238E27FC236}">
                <a16:creationId xmlns:a16="http://schemas.microsoft.com/office/drawing/2014/main" id="{9304E0C4-E652-4C20-616E-5BE7B4962FD1}"/>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r>
              <a:rPr lang="en-US" dirty="0"/>
              <a:t>FOOD DAY 5</a:t>
            </a:r>
          </a:p>
        </p:txBody>
      </p:sp>
      <p:sp>
        <p:nvSpPr>
          <p:cNvPr id="4" name="Date Placeholder 2">
            <a:extLst>
              <a:ext uri="{FF2B5EF4-FFF2-40B4-BE49-F238E27FC236}">
                <a16:creationId xmlns:a16="http://schemas.microsoft.com/office/drawing/2014/main" id="{0928736C-F343-EE10-8604-5E492ED3F1CC}"/>
              </a:ext>
            </a:extLst>
          </p:cNvPr>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r>
              <a:rPr lang="en-US" dirty="0"/>
              <a:t>Fall 2024</a:t>
            </a:r>
          </a:p>
        </p:txBody>
      </p:sp>
    </p:spTree>
    <p:extLst>
      <p:ext uri="{BB962C8B-B14F-4D97-AF65-F5344CB8AC3E}">
        <p14:creationId xmlns:p14="http://schemas.microsoft.com/office/powerpoint/2010/main" val="236875849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FBA86B-8638-A8AF-2461-6BE4D8AF83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EF32D6-139A-39A9-38BE-373A6B3AA4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887F34-ED1C-94C9-0F9C-A2DE7E5DA2D9}"/>
              </a:ext>
            </a:extLst>
          </p:cNvPr>
          <p:cNvSpPr>
            <a:spLocks noGrp="1"/>
          </p:cNvSpPr>
          <p:nvPr>
            <p:ph type="body" idx="1"/>
          </p:nvPr>
        </p:nvSpPr>
        <p:spPr/>
        <p:txBody>
          <a:bodyPr/>
          <a:lstStyle/>
          <a:p>
            <a:pPr marL="10795" lvl="0" indent="0" algn="l" rtl="0">
              <a:lnSpc>
                <a:spcPct val="99000"/>
              </a:lnSpc>
              <a:spcBef>
                <a:spcPts val="0"/>
              </a:spcBef>
              <a:spcAft>
                <a:spcPts val="0"/>
              </a:spcAft>
              <a:buSzPts val="1800"/>
              <a:buNone/>
            </a:pPr>
            <a:endParaRPr lang="en-US" dirty="0">
              <a:ea typeface="Calibri"/>
              <a:cs typeface="Calibri"/>
            </a:endParaRPr>
          </a:p>
        </p:txBody>
      </p:sp>
      <p:sp>
        <p:nvSpPr>
          <p:cNvPr id="6" name="Slide Number Placeholder 5">
            <a:extLst>
              <a:ext uri="{FF2B5EF4-FFF2-40B4-BE49-F238E27FC236}">
                <a16:creationId xmlns:a16="http://schemas.microsoft.com/office/drawing/2014/main" id="{009B263B-5FC0-E709-5144-C8431131F628}"/>
              </a:ext>
            </a:extLst>
          </p:cNvPr>
          <p:cNvSpPr>
            <a:spLocks noGrp="1"/>
          </p:cNvSpPr>
          <p:nvPr>
            <p:ph type="sldNum" sz="quarter" idx="5"/>
          </p:nvPr>
        </p:nvSpPr>
        <p:spPr/>
        <p:txBody>
          <a:bodyPr/>
          <a:lstStyle/>
          <a:p>
            <a:pPr>
              <a:defRPr/>
            </a:pPr>
            <a:fld id="{E2A32AB2-2AF8-4ABA-B007-1784B134A314}" type="slidenum">
              <a:rPr lang="en-US" smtClean="0"/>
              <a:pPr>
                <a:defRPr/>
              </a:pPr>
              <a:t>78</a:t>
            </a:fld>
            <a:endParaRPr lang="en-US"/>
          </a:p>
        </p:txBody>
      </p:sp>
      <p:sp>
        <p:nvSpPr>
          <p:cNvPr id="7" name="Rectangle 2">
            <a:extLst>
              <a:ext uri="{FF2B5EF4-FFF2-40B4-BE49-F238E27FC236}">
                <a16:creationId xmlns:a16="http://schemas.microsoft.com/office/drawing/2014/main" id="{1FD85958-F2D9-A5F5-2626-7794E292A6FF}"/>
              </a:ext>
            </a:extLst>
          </p:cNvPr>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35" tIns="46567" rIns="93135" bIns="46567" numCol="1" anchor="t" anchorCtr="0" compatLnSpc="1">
            <a:prstTxWarp prst="textNoShape">
              <a:avLst/>
            </a:prstTxWarp>
          </a:bodyPr>
          <a:lstStyle>
            <a:lvl1pPr>
              <a:defRPr sz="1200"/>
            </a:lvl1pPr>
          </a:lstStyle>
          <a:p>
            <a:pPr>
              <a:defRPr/>
            </a:pPr>
            <a:r>
              <a:rPr lang="en-US"/>
              <a:t>FOOD DAY 3</a:t>
            </a:r>
          </a:p>
        </p:txBody>
      </p:sp>
      <p:sp>
        <p:nvSpPr>
          <p:cNvPr id="8" name="Rectangle 3">
            <a:extLst>
              <a:ext uri="{FF2B5EF4-FFF2-40B4-BE49-F238E27FC236}">
                <a16:creationId xmlns:a16="http://schemas.microsoft.com/office/drawing/2014/main" id="{CF2D8128-DF67-B56D-FB94-3815A73A4B3F}"/>
              </a:ext>
            </a:extLst>
          </p:cNvPr>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35" tIns="46567" rIns="93135" bIns="46567" numCol="1" anchor="t" anchorCtr="0" compatLnSpc="1">
            <a:prstTxWarp prst="textNoShape">
              <a:avLst/>
            </a:prstTxWarp>
          </a:bodyPr>
          <a:lstStyle>
            <a:lvl1pPr algn="r">
              <a:defRPr sz="1200"/>
            </a:lvl1pPr>
          </a:lstStyle>
          <a:p>
            <a:pPr>
              <a:defRPr/>
            </a:pPr>
            <a:r>
              <a:rPr lang="en-US"/>
              <a:t>Spring 2025</a:t>
            </a:r>
          </a:p>
        </p:txBody>
      </p:sp>
    </p:spTree>
    <p:extLst>
      <p:ext uri="{BB962C8B-B14F-4D97-AF65-F5344CB8AC3E}">
        <p14:creationId xmlns:p14="http://schemas.microsoft.com/office/powerpoint/2010/main" val="71102178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37157A-8305-13D7-2E91-94FD5045EA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5C25FC-A797-F5F3-A015-1BEDE05395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223971-9AD2-3D11-075C-FEEA68A45CEF}"/>
              </a:ext>
            </a:extLst>
          </p:cNvPr>
          <p:cNvSpPr>
            <a:spLocks noGrp="1"/>
          </p:cNvSpPr>
          <p:nvPr>
            <p:ph type="body" idx="1"/>
          </p:nvPr>
        </p:nvSpPr>
        <p:spPr/>
        <p:txBody>
          <a:bodyPr/>
          <a:lstStyle/>
          <a:p>
            <a:pPr marL="10795" lvl="0" indent="0" algn="l" rtl="0">
              <a:lnSpc>
                <a:spcPct val="99000"/>
              </a:lnSpc>
              <a:spcBef>
                <a:spcPts val="0"/>
              </a:spcBef>
              <a:spcAft>
                <a:spcPts val="0"/>
              </a:spcAft>
              <a:buSzPts val="1800"/>
              <a:buNone/>
            </a:pPr>
            <a:endParaRPr lang="en-US" dirty="0">
              <a:ea typeface="Calibri"/>
              <a:cs typeface="Calibri"/>
            </a:endParaRPr>
          </a:p>
        </p:txBody>
      </p:sp>
      <p:sp>
        <p:nvSpPr>
          <p:cNvPr id="6" name="Slide Number Placeholder 5">
            <a:extLst>
              <a:ext uri="{FF2B5EF4-FFF2-40B4-BE49-F238E27FC236}">
                <a16:creationId xmlns:a16="http://schemas.microsoft.com/office/drawing/2014/main" id="{370CAD20-44DF-4DF7-B595-466F5DCAE4F3}"/>
              </a:ext>
            </a:extLst>
          </p:cNvPr>
          <p:cNvSpPr>
            <a:spLocks noGrp="1"/>
          </p:cNvSpPr>
          <p:nvPr>
            <p:ph type="sldNum" sz="quarter" idx="5"/>
          </p:nvPr>
        </p:nvSpPr>
        <p:spPr/>
        <p:txBody>
          <a:bodyPr/>
          <a:lstStyle/>
          <a:p>
            <a:pPr>
              <a:defRPr/>
            </a:pPr>
            <a:fld id="{E2A32AB2-2AF8-4ABA-B007-1784B134A314}" type="slidenum">
              <a:rPr lang="en-US" smtClean="0"/>
              <a:pPr>
                <a:defRPr/>
              </a:pPr>
              <a:t>79</a:t>
            </a:fld>
            <a:endParaRPr lang="en-US"/>
          </a:p>
        </p:txBody>
      </p:sp>
      <p:sp>
        <p:nvSpPr>
          <p:cNvPr id="7" name="Rectangle 2">
            <a:extLst>
              <a:ext uri="{FF2B5EF4-FFF2-40B4-BE49-F238E27FC236}">
                <a16:creationId xmlns:a16="http://schemas.microsoft.com/office/drawing/2014/main" id="{30653043-D01E-9C22-7D29-4E4DEE2B5371}"/>
              </a:ext>
            </a:extLst>
          </p:cNvPr>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35" tIns="46567" rIns="93135" bIns="46567" numCol="1" anchor="t" anchorCtr="0" compatLnSpc="1">
            <a:prstTxWarp prst="textNoShape">
              <a:avLst/>
            </a:prstTxWarp>
          </a:bodyPr>
          <a:lstStyle>
            <a:lvl1pPr>
              <a:defRPr sz="1200"/>
            </a:lvl1pPr>
          </a:lstStyle>
          <a:p>
            <a:pPr>
              <a:defRPr/>
            </a:pPr>
            <a:r>
              <a:rPr lang="en-US"/>
              <a:t>FOOD DAY 3</a:t>
            </a:r>
          </a:p>
        </p:txBody>
      </p:sp>
      <p:sp>
        <p:nvSpPr>
          <p:cNvPr id="8" name="Rectangle 3">
            <a:extLst>
              <a:ext uri="{FF2B5EF4-FFF2-40B4-BE49-F238E27FC236}">
                <a16:creationId xmlns:a16="http://schemas.microsoft.com/office/drawing/2014/main" id="{F7B9B4EA-4AFB-E783-5E95-7C33D555ECF5}"/>
              </a:ext>
            </a:extLst>
          </p:cNvPr>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35" tIns="46567" rIns="93135" bIns="46567" numCol="1" anchor="t" anchorCtr="0" compatLnSpc="1">
            <a:prstTxWarp prst="textNoShape">
              <a:avLst/>
            </a:prstTxWarp>
          </a:bodyPr>
          <a:lstStyle>
            <a:lvl1pPr algn="r">
              <a:defRPr sz="1200"/>
            </a:lvl1pPr>
          </a:lstStyle>
          <a:p>
            <a:pPr>
              <a:defRPr/>
            </a:pPr>
            <a:r>
              <a:rPr lang="en-US"/>
              <a:t>Spring 2025</a:t>
            </a:r>
          </a:p>
        </p:txBody>
      </p:sp>
    </p:spTree>
    <p:extLst>
      <p:ext uri="{BB962C8B-B14F-4D97-AF65-F5344CB8AC3E}">
        <p14:creationId xmlns:p14="http://schemas.microsoft.com/office/powerpoint/2010/main" val="319718815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78DD55-9778-0774-5B6F-4E8500798C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0EC138-1A92-8595-6F39-9EEBC5A72E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D1A166-88D2-E2FB-4780-D9041324A36F}"/>
              </a:ext>
            </a:extLst>
          </p:cNvPr>
          <p:cNvSpPr>
            <a:spLocks noGrp="1"/>
          </p:cNvSpPr>
          <p:nvPr>
            <p:ph type="body" idx="1"/>
          </p:nvPr>
        </p:nvSpPr>
        <p:spPr/>
        <p:txBody>
          <a:bodyPr/>
          <a:lstStyle/>
          <a:p>
            <a:pPr marL="10795" lvl="0" indent="0" algn="l" rtl="0">
              <a:lnSpc>
                <a:spcPct val="99000"/>
              </a:lnSpc>
              <a:spcBef>
                <a:spcPts val="0"/>
              </a:spcBef>
              <a:spcAft>
                <a:spcPts val="0"/>
              </a:spcAft>
              <a:buSzPts val="1800"/>
              <a:buNone/>
            </a:pPr>
            <a:endParaRPr lang="en-US" dirty="0">
              <a:ea typeface="Calibri"/>
              <a:cs typeface="Calibri"/>
            </a:endParaRPr>
          </a:p>
        </p:txBody>
      </p:sp>
      <p:sp>
        <p:nvSpPr>
          <p:cNvPr id="6" name="Slide Number Placeholder 5">
            <a:extLst>
              <a:ext uri="{FF2B5EF4-FFF2-40B4-BE49-F238E27FC236}">
                <a16:creationId xmlns:a16="http://schemas.microsoft.com/office/drawing/2014/main" id="{ECEF004D-3619-3320-D839-44A8C4C2A874}"/>
              </a:ext>
            </a:extLst>
          </p:cNvPr>
          <p:cNvSpPr>
            <a:spLocks noGrp="1"/>
          </p:cNvSpPr>
          <p:nvPr>
            <p:ph type="sldNum" sz="quarter" idx="5"/>
          </p:nvPr>
        </p:nvSpPr>
        <p:spPr/>
        <p:txBody>
          <a:bodyPr/>
          <a:lstStyle/>
          <a:p>
            <a:pPr>
              <a:defRPr/>
            </a:pPr>
            <a:fld id="{E2A32AB2-2AF8-4ABA-B007-1784B134A314}" type="slidenum">
              <a:rPr lang="en-US" smtClean="0"/>
              <a:pPr>
                <a:defRPr/>
              </a:pPr>
              <a:t>80</a:t>
            </a:fld>
            <a:endParaRPr lang="en-US"/>
          </a:p>
        </p:txBody>
      </p:sp>
      <p:sp>
        <p:nvSpPr>
          <p:cNvPr id="7" name="Rectangle 2">
            <a:extLst>
              <a:ext uri="{FF2B5EF4-FFF2-40B4-BE49-F238E27FC236}">
                <a16:creationId xmlns:a16="http://schemas.microsoft.com/office/drawing/2014/main" id="{BF6C2EF5-CC75-63DF-703A-949E918C93E8}"/>
              </a:ext>
            </a:extLst>
          </p:cNvPr>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35" tIns="46567" rIns="93135" bIns="46567" numCol="1" anchor="t" anchorCtr="0" compatLnSpc="1">
            <a:prstTxWarp prst="textNoShape">
              <a:avLst/>
            </a:prstTxWarp>
          </a:bodyPr>
          <a:lstStyle>
            <a:lvl1pPr>
              <a:defRPr sz="1200"/>
            </a:lvl1pPr>
          </a:lstStyle>
          <a:p>
            <a:pPr>
              <a:defRPr/>
            </a:pPr>
            <a:r>
              <a:rPr lang="en-US"/>
              <a:t>FOOD DAY 3</a:t>
            </a:r>
          </a:p>
        </p:txBody>
      </p:sp>
      <p:sp>
        <p:nvSpPr>
          <p:cNvPr id="8" name="Rectangle 3">
            <a:extLst>
              <a:ext uri="{FF2B5EF4-FFF2-40B4-BE49-F238E27FC236}">
                <a16:creationId xmlns:a16="http://schemas.microsoft.com/office/drawing/2014/main" id="{8BBDA306-4624-B660-E5F2-4C87C30ECC57}"/>
              </a:ext>
            </a:extLst>
          </p:cNvPr>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35" tIns="46567" rIns="93135" bIns="46567" numCol="1" anchor="t" anchorCtr="0" compatLnSpc="1">
            <a:prstTxWarp prst="textNoShape">
              <a:avLst/>
            </a:prstTxWarp>
          </a:bodyPr>
          <a:lstStyle>
            <a:lvl1pPr algn="r">
              <a:defRPr sz="1200"/>
            </a:lvl1pPr>
          </a:lstStyle>
          <a:p>
            <a:pPr>
              <a:defRPr/>
            </a:pPr>
            <a:r>
              <a:rPr lang="en-US"/>
              <a:t>Spring 2025</a:t>
            </a:r>
          </a:p>
        </p:txBody>
      </p:sp>
    </p:spTree>
    <p:extLst>
      <p:ext uri="{BB962C8B-B14F-4D97-AF65-F5344CB8AC3E}">
        <p14:creationId xmlns:p14="http://schemas.microsoft.com/office/powerpoint/2010/main" val="207897440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55AA99-0F57-243F-B44D-8820D0341C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C317C4-0F5D-87BA-2BF4-B89D663E6C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81F1EA-F501-7DDC-95D5-1CCE42CE953C}"/>
              </a:ext>
            </a:extLst>
          </p:cNvPr>
          <p:cNvSpPr>
            <a:spLocks noGrp="1"/>
          </p:cNvSpPr>
          <p:nvPr>
            <p:ph type="body" idx="1"/>
          </p:nvPr>
        </p:nvSpPr>
        <p:spPr/>
        <p:txBody>
          <a:bodyPr/>
          <a:lstStyle/>
          <a:p>
            <a:pPr marL="10795" lvl="0" indent="0" algn="l" rtl="0">
              <a:lnSpc>
                <a:spcPct val="99000"/>
              </a:lnSpc>
              <a:spcBef>
                <a:spcPts val="0"/>
              </a:spcBef>
              <a:spcAft>
                <a:spcPts val="0"/>
              </a:spcAft>
              <a:buSzPts val="1800"/>
              <a:buNone/>
            </a:pPr>
            <a:endParaRPr lang="en-US" dirty="0">
              <a:ea typeface="Calibri"/>
              <a:cs typeface="Calibri"/>
            </a:endParaRPr>
          </a:p>
        </p:txBody>
      </p:sp>
      <p:sp>
        <p:nvSpPr>
          <p:cNvPr id="6" name="Slide Number Placeholder 5">
            <a:extLst>
              <a:ext uri="{FF2B5EF4-FFF2-40B4-BE49-F238E27FC236}">
                <a16:creationId xmlns:a16="http://schemas.microsoft.com/office/drawing/2014/main" id="{3D892DF6-ABD8-983F-EF03-1D0AD6A21F7F}"/>
              </a:ext>
            </a:extLst>
          </p:cNvPr>
          <p:cNvSpPr>
            <a:spLocks noGrp="1"/>
          </p:cNvSpPr>
          <p:nvPr>
            <p:ph type="sldNum" sz="quarter" idx="5"/>
          </p:nvPr>
        </p:nvSpPr>
        <p:spPr/>
        <p:txBody>
          <a:bodyPr/>
          <a:lstStyle/>
          <a:p>
            <a:pPr>
              <a:defRPr/>
            </a:pPr>
            <a:fld id="{E2A32AB2-2AF8-4ABA-B007-1784B134A314}" type="slidenum">
              <a:rPr lang="en-US" smtClean="0"/>
              <a:pPr>
                <a:defRPr/>
              </a:pPr>
              <a:t>81</a:t>
            </a:fld>
            <a:endParaRPr lang="en-US"/>
          </a:p>
        </p:txBody>
      </p:sp>
      <p:sp>
        <p:nvSpPr>
          <p:cNvPr id="7" name="Rectangle 2">
            <a:extLst>
              <a:ext uri="{FF2B5EF4-FFF2-40B4-BE49-F238E27FC236}">
                <a16:creationId xmlns:a16="http://schemas.microsoft.com/office/drawing/2014/main" id="{46B657D9-4757-CD9D-A657-DF1F0977C50A}"/>
              </a:ext>
            </a:extLst>
          </p:cNvPr>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35" tIns="46567" rIns="93135" bIns="46567" numCol="1" anchor="t" anchorCtr="0" compatLnSpc="1">
            <a:prstTxWarp prst="textNoShape">
              <a:avLst/>
            </a:prstTxWarp>
          </a:bodyPr>
          <a:lstStyle>
            <a:lvl1pPr>
              <a:defRPr sz="1200"/>
            </a:lvl1pPr>
          </a:lstStyle>
          <a:p>
            <a:pPr>
              <a:defRPr/>
            </a:pPr>
            <a:r>
              <a:rPr lang="en-US"/>
              <a:t>FOOD DAY 3</a:t>
            </a:r>
          </a:p>
        </p:txBody>
      </p:sp>
      <p:sp>
        <p:nvSpPr>
          <p:cNvPr id="8" name="Rectangle 3">
            <a:extLst>
              <a:ext uri="{FF2B5EF4-FFF2-40B4-BE49-F238E27FC236}">
                <a16:creationId xmlns:a16="http://schemas.microsoft.com/office/drawing/2014/main" id="{28EEBCF3-819A-008F-CBA6-EAD621A6EC7A}"/>
              </a:ext>
            </a:extLst>
          </p:cNvPr>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35" tIns="46567" rIns="93135" bIns="46567" numCol="1" anchor="t" anchorCtr="0" compatLnSpc="1">
            <a:prstTxWarp prst="textNoShape">
              <a:avLst/>
            </a:prstTxWarp>
          </a:bodyPr>
          <a:lstStyle>
            <a:lvl1pPr algn="r">
              <a:defRPr sz="1200"/>
            </a:lvl1pPr>
          </a:lstStyle>
          <a:p>
            <a:pPr>
              <a:defRPr/>
            </a:pPr>
            <a:r>
              <a:rPr lang="en-US"/>
              <a:t>Spring 2025</a:t>
            </a:r>
          </a:p>
        </p:txBody>
      </p:sp>
    </p:spTree>
    <p:extLst>
      <p:ext uri="{BB962C8B-B14F-4D97-AF65-F5344CB8AC3E}">
        <p14:creationId xmlns:p14="http://schemas.microsoft.com/office/powerpoint/2010/main" val="17453083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Proper citation starts with 590.008</a:t>
            </a:r>
          </a:p>
          <a:p>
            <a:r>
              <a:rPr lang="en-US" dirty="0">
                <a:latin typeface="Calibri"/>
                <a:ea typeface="Calibri"/>
                <a:cs typeface="Calibri"/>
              </a:rPr>
              <a:t>Have you granted a variance for reasons other than HACCP plans in your office?</a:t>
            </a:r>
            <a:endParaRPr lang="en-US" dirty="0"/>
          </a:p>
          <a:p>
            <a:r>
              <a:rPr lang="en-US" dirty="0">
                <a:latin typeface="Calibri"/>
                <a:ea typeface="Calibri"/>
                <a:cs typeface="Calibri"/>
              </a:rPr>
              <a:t>We issue a permit if you comply with the Code</a:t>
            </a:r>
          </a:p>
          <a:p>
            <a:r>
              <a:rPr lang="en-US" dirty="0">
                <a:latin typeface="Calibri"/>
                <a:ea typeface="Calibri"/>
                <a:cs typeface="Calibri"/>
              </a:rPr>
              <a:t>An approved variance is required when a retail food establishment chooses to use a process/control</a:t>
            </a:r>
            <a:endParaRPr lang="en-US" dirty="0">
              <a:ea typeface="Calibri"/>
              <a:cs typeface="Calibri"/>
            </a:endParaRPr>
          </a:p>
          <a:p>
            <a:r>
              <a:rPr lang="en-US" dirty="0">
                <a:latin typeface="Calibri"/>
                <a:ea typeface="Calibri"/>
                <a:cs typeface="Calibri"/>
              </a:rPr>
              <a:t>measure outside of Food Code requirements (e.g. curing, sprouting beans)</a:t>
            </a:r>
            <a:endParaRPr lang="en-US" dirty="0">
              <a:ea typeface="Calibri"/>
              <a:cs typeface="Calibri"/>
            </a:endParaRPr>
          </a:p>
        </p:txBody>
      </p:sp>
      <p:sp>
        <p:nvSpPr>
          <p:cNvPr id="6" name="Slide Number Placeholder 5"/>
          <p:cNvSpPr>
            <a:spLocks noGrp="1"/>
          </p:cNvSpPr>
          <p:nvPr>
            <p:ph type="sldNum" sz="quarter" idx="5"/>
          </p:nvPr>
        </p:nvSpPr>
        <p:spPr/>
        <p:txBody>
          <a:bodyPr/>
          <a:lstStyle/>
          <a:p>
            <a:pPr>
              <a:defRPr/>
            </a:pPr>
            <a:fld id="{E2A32AB2-2AF8-4ABA-B007-1784B134A314}" type="slidenum">
              <a:rPr lang="en-US" smtClean="0"/>
              <a:pPr>
                <a:defRPr/>
              </a:pPr>
              <a:t>8</a:t>
            </a:fld>
            <a:endParaRPr lang="en-US"/>
          </a:p>
        </p:txBody>
      </p:sp>
      <p:sp>
        <p:nvSpPr>
          <p:cNvPr id="7" name="Rectangle 2">
            <a:extLst>
              <a:ext uri="{FF2B5EF4-FFF2-40B4-BE49-F238E27FC236}">
                <a16:creationId xmlns:a16="http://schemas.microsoft.com/office/drawing/2014/main" id="{4D827019-5007-7887-CC51-D5751AD512C8}"/>
              </a:ext>
            </a:extLst>
          </p:cNvPr>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35" tIns="46567" rIns="93135" bIns="46567" numCol="1" anchor="t" anchorCtr="0" compatLnSpc="1">
            <a:prstTxWarp prst="textNoShape">
              <a:avLst/>
            </a:prstTxWarp>
          </a:bodyPr>
          <a:lstStyle>
            <a:lvl1pPr>
              <a:defRPr sz="1200"/>
            </a:lvl1pPr>
          </a:lstStyle>
          <a:p>
            <a:pPr>
              <a:defRPr/>
            </a:pPr>
            <a:r>
              <a:rPr lang="en-US"/>
              <a:t>FOOD DAY 3</a:t>
            </a:r>
          </a:p>
        </p:txBody>
      </p:sp>
      <p:sp>
        <p:nvSpPr>
          <p:cNvPr id="8" name="Rectangle 3">
            <a:extLst>
              <a:ext uri="{FF2B5EF4-FFF2-40B4-BE49-F238E27FC236}">
                <a16:creationId xmlns:a16="http://schemas.microsoft.com/office/drawing/2014/main" id="{999B99CB-8BDE-CC12-18A4-ABCC362F94CF}"/>
              </a:ext>
            </a:extLst>
          </p:cNvPr>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35" tIns="46567" rIns="93135" bIns="46567" numCol="1" anchor="t" anchorCtr="0" compatLnSpc="1">
            <a:prstTxWarp prst="textNoShape">
              <a:avLst/>
            </a:prstTxWarp>
          </a:bodyPr>
          <a:lstStyle>
            <a:lvl1pPr algn="r">
              <a:defRPr sz="1200"/>
            </a:lvl1pPr>
          </a:lstStyle>
          <a:p>
            <a:pPr>
              <a:defRPr/>
            </a:pPr>
            <a:r>
              <a:rPr lang="en-US"/>
              <a:t>Spring 2025</a:t>
            </a:r>
          </a:p>
        </p:txBody>
      </p:sp>
    </p:spTree>
    <p:extLst>
      <p:ext uri="{BB962C8B-B14F-4D97-AF65-F5344CB8AC3E}">
        <p14:creationId xmlns:p14="http://schemas.microsoft.com/office/powerpoint/2010/main" val="56949738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D9E3AC-9520-BDE0-B643-0BE6B8F274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2FA5A8-5511-D314-B1C2-30803AE806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43FF73-049C-24D7-041C-B936350058CD}"/>
              </a:ext>
            </a:extLst>
          </p:cNvPr>
          <p:cNvSpPr>
            <a:spLocks noGrp="1"/>
          </p:cNvSpPr>
          <p:nvPr>
            <p:ph type="body" idx="1"/>
          </p:nvPr>
        </p:nvSpPr>
        <p:spPr/>
        <p:txBody>
          <a:bodyPr/>
          <a:lstStyle/>
          <a:p>
            <a:pPr marL="10795" lvl="0" indent="0" algn="l" rtl="0">
              <a:lnSpc>
                <a:spcPct val="99000"/>
              </a:lnSpc>
              <a:spcBef>
                <a:spcPts val="0"/>
              </a:spcBef>
              <a:spcAft>
                <a:spcPts val="0"/>
              </a:spcAft>
              <a:buSzPts val="1800"/>
              <a:buNone/>
            </a:pPr>
            <a:endParaRPr lang="en-US" dirty="0">
              <a:ea typeface="Calibri"/>
              <a:cs typeface="Calibri"/>
            </a:endParaRPr>
          </a:p>
        </p:txBody>
      </p:sp>
      <p:sp>
        <p:nvSpPr>
          <p:cNvPr id="6" name="Slide Number Placeholder 5">
            <a:extLst>
              <a:ext uri="{FF2B5EF4-FFF2-40B4-BE49-F238E27FC236}">
                <a16:creationId xmlns:a16="http://schemas.microsoft.com/office/drawing/2014/main" id="{FF0EAC55-23FE-B1FB-4FEF-0C3FBA283202}"/>
              </a:ext>
            </a:extLst>
          </p:cNvPr>
          <p:cNvSpPr>
            <a:spLocks noGrp="1"/>
          </p:cNvSpPr>
          <p:nvPr>
            <p:ph type="sldNum" sz="quarter" idx="5"/>
          </p:nvPr>
        </p:nvSpPr>
        <p:spPr/>
        <p:txBody>
          <a:bodyPr/>
          <a:lstStyle/>
          <a:p>
            <a:pPr>
              <a:defRPr/>
            </a:pPr>
            <a:fld id="{E2A32AB2-2AF8-4ABA-B007-1784B134A314}" type="slidenum">
              <a:rPr lang="en-US" smtClean="0"/>
              <a:pPr>
                <a:defRPr/>
              </a:pPr>
              <a:t>82</a:t>
            </a:fld>
            <a:endParaRPr lang="en-US"/>
          </a:p>
        </p:txBody>
      </p:sp>
      <p:sp>
        <p:nvSpPr>
          <p:cNvPr id="7" name="Rectangle 2">
            <a:extLst>
              <a:ext uri="{FF2B5EF4-FFF2-40B4-BE49-F238E27FC236}">
                <a16:creationId xmlns:a16="http://schemas.microsoft.com/office/drawing/2014/main" id="{FA3679C5-F898-0B3C-C2CD-B36CC8F7FEF1}"/>
              </a:ext>
            </a:extLst>
          </p:cNvPr>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35" tIns="46567" rIns="93135" bIns="46567" numCol="1" anchor="t" anchorCtr="0" compatLnSpc="1">
            <a:prstTxWarp prst="textNoShape">
              <a:avLst/>
            </a:prstTxWarp>
          </a:bodyPr>
          <a:lstStyle>
            <a:lvl1pPr>
              <a:defRPr sz="1200"/>
            </a:lvl1pPr>
          </a:lstStyle>
          <a:p>
            <a:pPr>
              <a:defRPr/>
            </a:pPr>
            <a:r>
              <a:rPr lang="en-US"/>
              <a:t>FOOD DAY 3</a:t>
            </a:r>
          </a:p>
        </p:txBody>
      </p:sp>
      <p:sp>
        <p:nvSpPr>
          <p:cNvPr id="8" name="Rectangle 3">
            <a:extLst>
              <a:ext uri="{FF2B5EF4-FFF2-40B4-BE49-F238E27FC236}">
                <a16:creationId xmlns:a16="http://schemas.microsoft.com/office/drawing/2014/main" id="{0EEED670-6AD3-00DC-44B2-20556C2CD035}"/>
              </a:ext>
            </a:extLst>
          </p:cNvPr>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35" tIns="46567" rIns="93135" bIns="46567" numCol="1" anchor="t" anchorCtr="0" compatLnSpc="1">
            <a:prstTxWarp prst="textNoShape">
              <a:avLst/>
            </a:prstTxWarp>
          </a:bodyPr>
          <a:lstStyle>
            <a:lvl1pPr algn="r">
              <a:defRPr sz="1200"/>
            </a:lvl1pPr>
          </a:lstStyle>
          <a:p>
            <a:pPr>
              <a:defRPr/>
            </a:pPr>
            <a:r>
              <a:rPr lang="en-US"/>
              <a:t>Spring 2025</a:t>
            </a:r>
          </a:p>
        </p:txBody>
      </p:sp>
    </p:spTree>
    <p:extLst>
      <p:ext uri="{BB962C8B-B14F-4D97-AF65-F5344CB8AC3E}">
        <p14:creationId xmlns:p14="http://schemas.microsoft.com/office/powerpoint/2010/main" val="372030499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03CD3C-0984-2C6E-16DA-EA8D553030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85B34E-8E7E-F654-6EC1-39214AAEA8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5B2D0B-6CCD-1245-5AB3-6DD45B6E3227}"/>
              </a:ext>
            </a:extLst>
          </p:cNvPr>
          <p:cNvSpPr>
            <a:spLocks noGrp="1"/>
          </p:cNvSpPr>
          <p:nvPr>
            <p:ph type="body" idx="1"/>
          </p:nvPr>
        </p:nvSpPr>
        <p:spPr/>
        <p:txBody>
          <a:bodyPr/>
          <a:lstStyle/>
          <a:p>
            <a:pPr marL="10795" lvl="0" indent="0" algn="l" rtl="0">
              <a:lnSpc>
                <a:spcPct val="99000"/>
              </a:lnSpc>
              <a:spcBef>
                <a:spcPts val="0"/>
              </a:spcBef>
              <a:spcAft>
                <a:spcPts val="0"/>
              </a:spcAft>
              <a:buSzPts val="1800"/>
              <a:buNone/>
            </a:pPr>
            <a:endParaRPr lang="en-US" dirty="0">
              <a:ea typeface="Calibri"/>
              <a:cs typeface="Calibri"/>
            </a:endParaRPr>
          </a:p>
        </p:txBody>
      </p:sp>
      <p:sp>
        <p:nvSpPr>
          <p:cNvPr id="6" name="Slide Number Placeholder 5">
            <a:extLst>
              <a:ext uri="{FF2B5EF4-FFF2-40B4-BE49-F238E27FC236}">
                <a16:creationId xmlns:a16="http://schemas.microsoft.com/office/drawing/2014/main" id="{7FF49B0C-3070-3601-7ECA-1D0FD9A0D344}"/>
              </a:ext>
            </a:extLst>
          </p:cNvPr>
          <p:cNvSpPr>
            <a:spLocks noGrp="1"/>
          </p:cNvSpPr>
          <p:nvPr>
            <p:ph type="sldNum" sz="quarter" idx="5"/>
          </p:nvPr>
        </p:nvSpPr>
        <p:spPr/>
        <p:txBody>
          <a:bodyPr/>
          <a:lstStyle/>
          <a:p>
            <a:pPr>
              <a:defRPr/>
            </a:pPr>
            <a:fld id="{E2A32AB2-2AF8-4ABA-B007-1784B134A314}" type="slidenum">
              <a:rPr lang="en-US" smtClean="0"/>
              <a:pPr>
                <a:defRPr/>
              </a:pPr>
              <a:t>83</a:t>
            </a:fld>
            <a:endParaRPr lang="en-US"/>
          </a:p>
        </p:txBody>
      </p:sp>
      <p:sp>
        <p:nvSpPr>
          <p:cNvPr id="7" name="Rectangle 2">
            <a:extLst>
              <a:ext uri="{FF2B5EF4-FFF2-40B4-BE49-F238E27FC236}">
                <a16:creationId xmlns:a16="http://schemas.microsoft.com/office/drawing/2014/main" id="{7735C3B6-0F19-785B-BCC1-5308C8E697AC}"/>
              </a:ext>
            </a:extLst>
          </p:cNvPr>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35" tIns="46567" rIns="93135" bIns="46567" numCol="1" anchor="t" anchorCtr="0" compatLnSpc="1">
            <a:prstTxWarp prst="textNoShape">
              <a:avLst/>
            </a:prstTxWarp>
          </a:bodyPr>
          <a:lstStyle>
            <a:lvl1pPr>
              <a:defRPr sz="1200"/>
            </a:lvl1pPr>
          </a:lstStyle>
          <a:p>
            <a:pPr>
              <a:defRPr/>
            </a:pPr>
            <a:r>
              <a:rPr lang="en-US"/>
              <a:t>FOOD DAY 3</a:t>
            </a:r>
          </a:p>
        </p:txBody>
      </p:sp>
      <p:sp>
        <p:nvSpPr>
          <p:cNvPr id="8" name="Rectangle 3">
            <a:extLst>
              <a:ext uri="{FF2B5EF4-FFF2-40B4-BE49-F238E27FC236}">
                <a16:creationId xmlns:a16="http://schemas.microsoft.com/office/drawing/2014/main" id="{C81F0222-98EF-8DF9-2A60-D0511C44E43D}"/>
              </a:ext>
            </a:extLst>
          </p:cNvPr>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35" tIns="46567" rIns="93135" bIns="46567" numCol="1" anchor="t" anchorCtr="0" compatLnSpc="1">
            <a:prstTxWarp prst="textNoShape">
              <a:avLst/>
            </a:prstTxWarp>
          </a:bodyPr>
          <a:lstStyle>
            <a:lvl1pPr algn="r">
              <a:defRPr sz="1200"/>
            </a:lvl1pPr>
          </a:lstStyle>
          <a:p>
            <a:pPr>
              <a:defRPr/>
            </a:pPr>
            <a:r>
              <a:rPr lang="en-US"/>
              <a:t>Spring 2025</a:t>
            </a:r>
          </a:p>
        </p:txBody>
      </p:sp>
    </p:spTree>
    <p:extLst>
      <p:ext uri="{BB962C8B-B14F-4D97-AF65-F5344CB8AC3E}">
        <p14:creationId xmlns:p14="http://schemas.microsoft.com/office/powerpoint/2010/main" val="98490754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buClr>
                <a:schemeClr val="dk1"/>
              </a:buClr>
              <a:buSzPts val="1200"/>
            </a:pPr>
            <a:endParaRPr lang="en-US" sz="2400" dirty="0">
              <a:solidFill>
                <a:srgbClr val="1A1918"/>
              </a:solidFill>
              <a:latin typeface="Atlas Grotesk Web"/>
            </a:endParaRPr>
          </a:p>
          <a:p>
            <a:endParaRPr lang="en-US"/>
          </a:p>
        </p:txBody>
      </p:sp>
      <p:sp>
        <p:nvSpPr>
          <p:cNvPr id="6" name="Slide Number Placeholder 5"/>
          <p:cNvSpPr>
            <a:spLocks noGrp="1"/>
          </p:cNvSpPr>
          <p:nvPr>
            <p:ph type="sldNum" sz="quarter" idx="5"/>
          </p:nvPr>
        </p:nvSpPr>
        <p:spPr/>
        <p:txBody>
          <a:bodyPr/>
          <a:lstStyle/>
          <a:p>
            <a:pPr>
              <a:defRPr/>
            </a:pPr>
            <a:fld id="{E2A32AB2-2AF8-4ABA-B007-1784B134A314}" type="slidenum">
              <a:rPr lang="en-US" smtClean="0"/>
              <a:pPr>
                <a:defRPr/>
              </a:pPr>
              <a:t>84</a:t>
            </a:fld>
            <a:endParaRPr lang="en-US"/>
          </a:p>
        </p:txBody>
      </p:sp>
    </p:spTree>
    <p:extLst>
      <p:ext uri="{BB962C8B-B14F-4D97-AF65-F5344CB8AC3E}">
        <p14:creationId xmlns:p14="http://schemas.microsoft.com/office/powerpoint/2010/main" val="323661485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A7BCF2-8864-70D9-0936-C69DA1908E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FF281C-437B-661B-ED86-468DA5EEA4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49802D-B006-1848-2D2A-EE4CCC023E74}"/>
              </a:ext>
            </a:extLst>
          </p:cNvPr>
          <p:cNvSpPr>
            <a:spLocks noGrp="1"/>
          </p:cNvSpPr>
          <p:nvPr>
            <p:ph type="body" idx="1"/>
          </p:nvPr>
        </p:nvSpPr>
        <p:spPr/>
        <p:txBody>
          <a:bodyPr/>
          <a:lstStyle/>
          <a:p>
            <a:pPr marL="10795" lvl="0" indent="0" algn="l" rtl="0">
              <a:lnSpc>
                <a:spcPct val="99000"/>
              </a:lnSpc>
              <a:spcBef>
                <a:spcPts val="0"/>
              </a:spcBef>
              <a:spcAft>
                <a:spcPts val="0"/>
              </a:spcAft>
              <a:buSzPts val="1800"/>
              <a:buNone/>
            </a:pPr>
            <a:endParaRPr lang="en-US" dirty="0">
              <a:ea typeface="Calibri"/>
              <a:cs typeface="Calibri"/>
            </a:endParaRPr>
          </a:p>
        </p:txBody>
      </p:sp>
      <p:sp>
        <p:nvSpPr>
          <p:cNvPr id="6" name="Slide Number Placeholder 5">
            <a:extLst>
              <a:ext uri="{FF2B5EF4-FFF2-40B4-BE49-F238E27FC236}">
                <a16:creationId xmlns:a16="http://schemas.microsoft.com/office/drawing/2014/main" id="{85BCE66F-AC37-5262-9552-DE2C4D22BB42}"/>
              </a:ext>
            </a:extLst>
          </p:cNvPr>
          <p:cNvSpPr>
            <a:spLocks noGrp="1"/>
          </p:cNvSpPr>
          <p:nvPr>
            <p:ph type="sldNum" sz="quarter" idx="5"/>
          </p:nvPr>
        </p:nvSpPr>
        <p:spPr/>
        <p:txBody>
          <a:bodyPr/>
          <a:lstStyle/>
          <a:p>
            <a:pPr>
              <a:defRPr/>
            </a:pPr>
            <a:fld id="{E2A32AB2-2AF8-4ABA-B007-1784B134A314}" type="slidenum">
              <a:rPr lang="en-US" smtClean="0"/>
              <a:pPr>
                <a:defRPr/>
              </a:pPr>
              <a:t>85</a:t>
            </a:fld>
            <a:endParaRPr lang="en-US"/>
          </a:p>
        </p:txBody>
      </p:sp>
      <p:sp>
        <p:nvSpPr>
          <p:cNvPr id="7" name="Rectangle 2">
            <a:extLst>
              <a:ext uri="{FF2B5EF4-FFF2-40B4-BE49-F238E27FC236}">
                <a16:creationId xmlns:a16="http://schemas.microsoft.com/office/drawing/2014/main" id="{8B404A4C-2B04-6B37-4390-C631563258BF}"/>
              </a:ext>
            </a:extLst>
          </p:cNvPr>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35" tIns="46567" rIns="93135" bIns="46567" numCol="1" anchor="t" anchorCtr="0" compatLnSpc="1">
            <a:prstTxWarp prst="textNoShape">
              <a:avLst/>
            </a:prstTxWarp>
          </a:bodyPr>
          <a:lstStyle>
            <a:lvl1pPr>
              <a:defRPr sz="1200"/>
            </a:lvl1pPr>
          </a:lstStyle>
          <a:p>
            <a:pPr>
              <a:defRPr/>
            </a:pPr>
            <a:r>
              <a:rPr lang="en-US"/>
              <a:t>FOOD DAY 3</a:t>
            </a:r>
          </a:p>
        </p:txBody>
      </p:sp>
      <p:sp>
        <p:nvSpPr>
          <p:cNvPr id="8" name="Rectangle 3">
            <a:extLst>
              <a:ext uri="{FF2B5EF4-FFF2-40B4-BE49-F238E27FC236}">
                <a16:creationId xmlns:a16="http://schemas.microsoft.com/office/drawing/2014/main" id="{95C2EFC1-BAFD-C2FB-F097-C5654140CA01}"/>
              </a:ext>
            </a:extLst>
          </p:cNvPr>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35" tIns="46567" rIns="93135" bIns="46567" numCol="1" anchor="t" anchorCtr="0" compatLnSpc="1">
            <a:prstTxWarp prst="textNoShape">
              <a:avLst/>
            </a:prstTxWarp>
          </a:bodyPr>
          <a:lstStyle>
            <a:lvl1pPr algn="r">
              <a:defRPr sz="1200"/>
            </a:lvl1pPr>
          </a:lstStyle>
          <a:p>
            <a:pPr>
              <a:defRPr/>
            </a:pPr>
            <a:r>
              <a:rPr lang="en-US"/>
              <a:t>Spring 2025</a:t>
            </a:r>
          </a:p>
        </p:txBody>
      </p:sp>
    </p:spTree>
    <p:extLst>
      <p:ext uri="{BB962C8B-B14F-4D97-AF65-F5344CB8AC3E}">
        <p14:creationId xmlns:p14="http://schemas.microsoft.com/office/powerpoint/2010/main" val="860783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B: These risks are generally controlled with HACCP plan for Specialized processes</a:t>
            </a:r>
            <a:endParaRPr lang="en-US" dirty="0">
              <a:ea typeface="Calibri" pitchFamily="34" charset="0"/>
              <a:cs typeface="Calibri" pitchFamily="34" charset="0"/>
            </a:endParaRPr>
          </a:p>
          <a:p>
            <a:r>
              <a:rPr lang="en-US"/>
              <a:t>Some jurisdictions may grant variances for Specialized processes so rarely, they may not have an active process</a:t>
            </a:r>
          </a:p>
          <a:p>
            <a:r>
              <a:rPr lang="en-US" dirty="0">
                <a:latin typeface="Calibri"/>
                <a:ea typeface="Calibri"/>
                <a:cs typeface="Calibri"/>
              </a:rPr>
              <a:t>Will send sample request form</a:t>
            </a:r>
            <a:endParaRPr lang="en-US" dirty="0">
              <a:ea typeface="Calibri"/>
              <a:cs typeface="Calibri"/>
            </a:endParaRPr>
          </a:p>
          <a:p>
            <a:endParaRPr lang="en-US" dirty="0">
              <a:ea typeface="Calibri"/>
              <a:cs typeface="Calibri"/>
            </a:endParaRPr>
          </a:p>
        </p:txBody>
      </p:sp>
      <p:sp>
        <p:nvSpPr>
          <p:cNvPr id="6" name="Slide Number Placeholder 5"/>
          <p:cNvSpPr>
            <a:spLocks noGrp="1"/>
          </p:cNvSpPr>
          <p:nvPr>
            <p:ph type="sldNum" sz="quarter" idx="5"/>
          </p:nvPr>
        </p:nvSpPr>
        <p:spPr/>
        <p:txBody>
          <a:bodyPr/>
          <a:lstStyle/>
          <a:p>
            <a:pPr>
              <a:defRPr/>
            </a:pPr>
            <a:fld id="{E2A32AB2-2AF8-4ABA-B007-1784B134A314}" type="slidenum">
              <a:rPr lang="en-US" smtClean="0"/>
              <a:pPr>
                <a:defRPr/>
              </a:pPr>
              <a:t>9</a:t>
            </a:fld>
            <a:endParaRPr lang="en-US"/>
          </a:p>
        </p:txBody>
      </p:sp>
      <p:sp>
        <p:nvSpPr>
          <p:cNvPr id="7" name="Rectangle 2">
            <a:extLst>
              <a:ext uri="{FF2B5EF4-FFF2-40B4-BE49-F238E27FC236}">
                <a16:creationId xmlns:a16="http://schemas.microsoft.com/office/drawing/2014/main" id="{9249CCEC-57D0-3351-751C-94A164E36C38}"/>
              </a:ext>
            </a:extLst>
          </p:cNvPr>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35" tIns="46567" rIns="93135" bIns="46567" numCol="1" anchor="t" anchorCtr="0" compatLnSpc="1">
            <a:prstTxWarp prst="textNoShape">
              <a:avLst/>
            </a:prstTxWarp>
          </a:bodyPr>
          <a:lstStyle>
            <a:lvl1pPr>
              <a:defRPr sz="1200"/>
            </a:lvl1pPr>
          </a:lstStyle>
          <a:p>
            <a:pPr>
              <a:defRPr/>
            </a:pPr>
            <a:r>
              <a:rPr lang="en-US"/>
              <a:t>FOOD DAY 3</a:t>
            </a:r>
          </a:p>
        </p:txBody>
      </p:sp>
      <p:sp>
        <p:nvSpPr>
          <p:cNvPr id="8" name="Rectangle 3">
            <a:extLst>
              <a:ext uri="{FF2B5EF4-FFF2-40B4-BE49-F238E27FC236}">
                <a16:creationId xmlns:a16="http://schemas.microsoft.com/office/drawing/2014/main" id="{F819C00C-BF8B-2DA2-A0B0-C0374CD4A260}"/>
              </a:ext>
            </a:extLst>
          </p:cNvPr>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35" tIns="46567" rIns="93135" bIns="46567" numCol="1" anchor="t" anchorCtr="0" compatLnSpc="1">
            <a:prstTxWarp prst="textNoShape">
              <a:avLst/>
            </a:prstTxWarp>
          </a:bodyPr>
          <a:lstStyle>
            <a:lvl1pPr algn="r">
              <a:defRPr sz="1200"/>
            </a:lvl1pPr>
          </a:lstStyle>
          <a:p>
            <a:pPr>
              <a:defRPr/>
            </a:pPr>
            <a:r>
              <a:rPr lang="en-US"/>
              <a:t>Spring 2025</a:t>
            </a:r>
          </a:p>
        </p:txBody>
      </p:sp>
    </p:spTree>
    <p:extLst>
      <p:ext uri="{BB962C8B-B14F-4D97-AF65-F5344CB8AC3E}">
        <p14:creationId xmlns:p14="http://schemas.microsoft.com/office/powerpoint/2010/main" val="19593598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14.sv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DC65B5FC-E70B-DF1B-22C0-091C694209B8}"/>
              </a:ext>
            </a:extLst>
          </p:cNvPr>
          <p:cNvSpPr txBox="1">
            <a:spLocks/>
          </p:cNvSpPr>
          <p:nvPr userDrawn="1"/>
        </p:nvSpPr>
        <p:spPr>
          <a:xfrm>
            <a:off x="6773020" y="787641"/>
            <a:ext cx="3817122" cy="3814362"/>
          </a:xfrm>
          <a:prstGeom prst="ellipse">
            <a:avLst/>
          </a:prstGeom>
          <a:noFill/>
          <a:ln w="38100">
            <a:solidFill>
              <a:srgbClr val="3B88A3"/>
            </a:solidFill>
          </a:ln>
        </p:spPr>
        <p:txBody>
          <a:bodyPr vert="horz" lIns="91440" tIns="45720" rIns="91440" bIns="45720" rtlCol="0" anchor="ctr" anchorCtr="0">
            <a:noAutofit/>
          </a:bodyPr>
          <a:lstStyle>
            <a:lvl1pPr algn="l" defTabSz="914377" rtl="0" eaLnBrk="1" latinLnBrk="0" hangingPunct="1">
              <a:lnSpc>
                <a:spcPct val="85000"/>
              </a:lnSpc>
              <a:spcBef>
                <a:spcPct val="0"/>
              </a:spcBef>
              <a:buNone/>
              <a:defRPr sz="4800" b="0" kern="1200" spc="-51" baseline="0">
                <a:solidFill>
                  <a:srgbClr val="FFFFFF"/>
                </a:solidFill>
                <a:latin typeface="Verdana" panose="020B0604030504040204" pitchFamily="34" charset="0"/>
                <a:ea typeface="Verdana" panose="020B0604030504040204" pitchFamily="34" charset="0"/>
                <a:cs typeface="+mj-cs"/>
              </a:defRPr>
            </a:lvl1pPr>
          </a:lstStyle>
          <a:p>
            <a:pPr algn="ctr"/>
            <a:endParaRPr lang="en-US" sz="4000">
              <a:solidFill>
                <a:srgbClr val="0D385F"/>
              </a:solidFill>
            </a:endParaRPr>
          </a:p>
        </p:txBody>
      </p:sp>
      <p:sp>
        <p:nvSpPr>
          <p:cNvPr id="7" name="Rectangle 6"/>
          <p:cNvSpPr/>
          <p:nvPr userDrawn="1"/>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rot="21169915">
            <a:off x="606017" y="1476860"/>
            <a:ext cx="5503722" cy="2435924"/>
          </a:xfrm>
          <a:solidFill>
            <a:srgbClr val="3B88A3"/>
          </a:solidFill>
          <a:ln>
            <a:noFill/>
          </a:ln>
        </p:spPr>
        <p:txBody>
          <a:bodyPr anchor="ctr" anchorCtr="0">
            <a:noAutofit/>
          </a:bodyPr>
          <a:lstStyle>
            <a:lvl1pPr algn="ctr">
              <a:lnSpc>
                <a:spcPct val="85000"/>
              </a:lnSpc>
              <a:defRPr sz="4800" b="0">
                <a:solidFill>
                  <a:srgbClr val="FFFFFF"/>
                </a:solidFill>
              </a:defRPr>
            </a:lvl1pPr>
          </a:lstStyle>
          <a:p>
            <a:r>
              <a:rPr lang="en-US"/>
              <a:t>Tier 2</a:t>
            </a:r>
            <a:br>
              <a:rPr lang="en-US"/>
            </a:br>
            <a:r>
              <a:rPr lang="en-US"/>
              <a:t>Inspection Training</a:t>
            </a:r>
          </a:p>
        </p:txBody>
      </p:sp>
      <p:sp>
        <p:nvSpPr>
          <p:cNvPr id="10" name="Rectangle 9">
            <a:extLst>
              <a:ext uri="{FF2B5EF4-FFF2-40B4-BE49-F238E27FC236}">
                <a16:creationId xmlns:a16="http://schemas.microsoft.com/office/drawing/2014/main" id="{28B42117-0893-E938-B513-55A290DF5D16}"/>
              </a:ext>
            </a:extLst>
          </p:cNvPr>
          <p:cNvSpPr/>
          <p:nvPr userDrawn="1"/>
        </p:nvSpPr>
        <p:spPr>
          <a:xfrm>
            <a:off x="3177" y="6400800"/>
            <a:ext cx="12188825" cy="457200"/>
          </a:xfrm>
          <a:prstGeom prst="rect">
            <a:avLst/>
          </a:prstGeom>
          <a:solidFill>
            <a:srgbClr val="203A4E"/>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4" name="Graphic 13" descr="Magnifying glass outline">
            <a:extLst>
              <a:ext uri="{FF2B5EF4-FFF2-40B4-BE49-F238E27FC236}">
                <a16:creationId xmlns:a16="http://schemas.microsoft.com/office/drawing/2014/main" id="{B94352DE-6FFD-5D78-BA79-74BB1C43DE1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rot="5695171">
            <a:off x="4114791" y="-284687"/>
            <a:ext cx="7427374" cy="7427374"/>
          </a:xfrm>
          <a:prstGeom prst="rect">
            <a:avLst/>
          </a:prstGeom>
        </p:spPr>
      </p:pic>
      <p:sp>
        <p:nvSpPr>
          <p:cNvPr id="3" name="Slide Number Placeholder 5">
            <a:extLst>
              <a:ext uri="{FF2B5EF4-FFF2-40B4-BE49-F238E27FC236}">
                <a16:creationId xmlns:a16="http://schemas.microsoft.com/office/drawing/2014/main" id="{D45E80E2-2397-FB0B-2BBA-3CAB557F6BF7}"/>
              </a:ext>
            </a:extLst>
          </p:cNvPr>
          <p:cNvSpPr>
            <a:spLocks noGrp="1"/>
          </p:cNvSpPr>
          <p:nvPr>
            <p:ph type="sldNum" sz="quarter" idx="12"/>
          </p:nvPr>
        </p:nvSpPr>
        <p:spPr>
          <a:xfrm>
            <a:off x="9900460" y="6459787"/>
            <a:ext cx="1312025" cy="365125"/>
          </a:xfrm>
          <a:prstGeom prst="rect">
            <a:avLst/>
          </a:prstGeom>
        </p:spPr>
        <p:txBody>
          <a:bodyPr anchor="ctr"/>
          <a:lstStyle>
            <a:lvl1pPr algn="r">
              <a:defRPr sz="1200">
                <a:solidFill>
                  <a:schemeClr val="bg1"/>
                </a:solidFill>
              </a:defRPr>
            </a:lvl1pPr>
          </a:lstStyle>
          <a:p>
            <a:pPr>
              <a:defRPr/>
            </a:pPr>
            <a:fld id="{712C4A9B-56B6-4F19-B34C-CB5061A7DFCE}" type="slidenum">
              <a:rPr lang="en-US" smtClean="0"/>
              <a:pPr>
                <a:defRPr/>
              </a:pPr>
              <a:t>‹#›</a:t>
            </a:fld>
            <a:endParaRPr lang="en-US"/>
          </a:p>
        </p:txBody>
      </p:sp>
      <p:sp>
        <p:nvSpPr>
          <p:cNvPr id="11" name="TextBox 10">
            <a:extLst>
              <a:ext uri="{FF2B5EF4-FFF2-40B4-BE49-F238E27FC236}">
                <a16:creationId xmlns:a16="http://schemas.microsoft.com/office/drawing/2014/main" id="{676AEB6C-CEDF-BFD8-AA6F-F8E848074682}"/>
              </a:ext>
            </a:extLst>
          </p:cNvPr>
          <p:cNvSpPr txBox="1"/>
          <p:nvPr userDrawn="1"/>
        </p:nvSpPr>
        <p:spPr>
          <a:xfrm>
            <a:off x="7386181" y="1828800"/>
            <a:ext cx="2590800" cy="1015663"/>
          </a:xfrm>
          <a:prstGeom prst="rect">
            <a:avLst/>
          </a:prstGeom>
          <a:noFill/>
        </p:spPr>
        <p:txBody>
          <a:bodyPr wrap="square" rtlCol="0">
            <a:spAutoFit/>
          </a:bodyPr>
          <a:lstStyle/>
          <a:p>
            <a:pPr algn="ctr"/>
            <a:r>
              <a:rPr lang="en-US" sz="6000">
                <a:solidFill>
                  <a:srgbClr val="203A4E"/>
                </a:solidFill>
                <a:latin typeface="Verdana" panose="020B0604030504040204" pitchFamily="34" charset="0"/>
                <a:ea typeface="Verdana" panose="020B0604030504040204" pitchFamily="34" charset="0"/>
              </a:rPr>
              <a:t>FOOD</a:t>
            </a:r>
          </a:p>
        </p:txBody>
      </p:sp>
      <p:pic>
        <p:nvPicPr>
          <p:cNvPr id="12" name="Graphic 11" descr="Table setting with solid fill">
            <a:extLst>
              <a:ext uri="{FF2B5EF4-FFF2-40B4-BE49-F238E27FC236}">
                <a16:creationId xmlns:a16="http://schemas.microsoft.com/office/drawing/2014/main" id="{ED0EF1CA-4DCE-F0A5-6AF3-1F5ABFAFA22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996070" y="2402333"/>
            <a:ext cx="1371022" cy="1371022"/>
          </a:xfrm>
          <a:prstGeom prst="rect">
            <a:avLst/>
          </a:prstGeom>
        </p:spPr>
      </p:pic>
    </p:spTree>
    <p:extLst>
      <p:ext uri="{BB962C8B-B14F-4D97-AF65-F5344CB8AC3E}">
        <p14:creationId xmlns:p14="http://schemas.microsoft.com/office/powerpoint/2010/main" val="715491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 grpId="0" animBg="1"/>
      <p:bldP spid="11"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F">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A8CBF8-319C-5347-56CE-97C7836A7317}"/>
              </a:ext>
            </a:extLst>
          </p:cNvPr>
          <p:cNvSpPr>
            <a:spLocks noGrp="1"/>
          </p:cNvSpPr>
          <p:nvPr>
            <p:ph type="sldNum" sz="quarter" idx="10"/>
          </p:nvPr>
        </p:nvSpPr>
        <p:spPr/>
        <p:txBody>
          <a:bodyPr/>
          <a:lstStyle>
            <a:lvl1pPr algn="r">
              <a:defRPr/>
            </a:lvl1pPr>
          </a:lstStyle>
          <a:p>
            <a:pPr>
              <a:defRPr/>
            </a:pPr>
            <a:fld id="{712C4A9B-56B6-4F19-B34C-CB5061A7DFCE}" type="slidenum">
              <a:rPr lang="en-US" smtClean="0"/>
              <a:pPr>
                <a:defRPr/>
              </a:pPr>
              <a:t>‹#›</a:t>
            </a:fld>
            <a:endParaRPr lang="en-US"/>
          </a:p>
        </p:txBody>
      </p:sp>
      <p:sp>
        <p:nvSpPr>
          <p:cNvPr id="4" name="Date Placeholder 3">
            <a:extLst>
              <a:ext uri="{FF2B5EF4-FFF2-40B4-BE49-F238E27FC236}">
                <a16:creationId xmlns:a16="http://schemas.microsoft.com/office/drawing/2014/main" id="{0302E290-E21C-5EE5-1FDB-1D0511C84F0A}"/>
              </a:ext>
            </a:extLst>
          </p:cNvPr>
          <p:cNvSpPr>
            <a:spLocks noGrp="1"/>
          </p:cNvSpPr>
          <p:nvPr>
            <p:ph type="dt" sz="half" idx="11"/>
          </p:nvPr>
        </p:nvSpPr>
        <p:spPr/>
        <p:txBody>
          <a:bodyPr/>
          <a:lstStyle/>
          <a:p>
            <a:pPr>
              <a:defRPr/>
            </a:pPr>
            <a:r>
              <a:rPr lang="en-US"/>
              <a:t>Spring 2025</a:t>
            </a:r>
          </a:p>
        </p:txBody>
      </p:sp>
      <p:sp>
        <p:nvSpPr>
          <p:cNvPr id="5" name="Footer Placeholder 4">
            <a:extLst>
              <a:ext uri="{FF2B5EF4-FFF2-40B4-BE49-F238E27FC236}">
                <a16:creationId xmlns:a16="http://schemas.microsoft.com/office/drawing/2014/main" id="{A685C6A7-4690-43E7-687E-66E745AC53B7}"/>
              </a:ext>
            </a:extLst>
          </p:cNvPr>
          <p:cNvSpPr>
            <a:spLocks noGrp="1"/>
          </p:cNvSpPr>
          <p:nvPr>
            <p:ph type="ftr" sz="quarter" idx="12"/>
          </p:nvPr>
        </p:nvSpPr>
        <p:spPr/>
        <p:txBody>
          <a:bodyPr/>
          <a:lstStyle/>
          <a:p>
            <a:pPr>
              <a:defRPr/>
            </a:pPr>
            <a:r>
              <a:rPr lang="en-US"/>
              <a:t>TIER 2 FOOD</a:t>
            </a:r>
          </a:p>
        </p:txBody>
      </p:sp>
      <p:sp>
        <p:nvSpPr>
          <p:cNvPr id="15" name="Title 1">
            <a:extLst>
              <a:ext uri="{FF2B5EF4-FFF2-40B4-BE49-F238E27FC236}">
                <a16:creationId xmlns:a16="http://schemas.microsoft.com/office/drawing/2014/main" id="{0ECA0614-751D-6AE0-2B02-2A2F55BC098A}"/>
              </a:ext>
            </a:extLst>
          </p:cNvPr>
          <p:cNvSpPr>
            <a:spLocks noGrp="1"/>
          </p:cNvSpPr>
          <p:nvPr>
            <p:ph type="title"/>
          </p:nvPr>
        </p:nvSpPr>
        <p:spPr>
          <a:xfrm>
            <a:off x="1097280" y="76202"/>
            <a:ext cx="5724234" cy="1450757"/>
          </a:xfrm>
        </p:spPr>
        <p:txBody>
          <a:bodyPr/>
          <a:lstStyle>
            <a:lvl1pPr>
              <a:defRPr>
                <a:solidFill>
                  <a:schemeClr val="tx2"/>
                </a:solidFill>
              </a:defRPr>
            </a:lvl1pPr>
          </a:lstStyle>
          <a:p>
            <a:r>
              <a:rPr lang="en-US"/>
              <a:t>Click to edit Master title style</a:t>
            </a:r>
          </a:p>
        </p:txBody>
      </p:sp>
      <p:grpSp>
        <p:nvGrpSpPr>
          <p:cNvPr id="11" name="Group 10">
            <a:extLst>
              <a:ext uri="{FF2B5EF4-FFF2-40B4-BE49-F238E27FC236}">
                <a16:creationId xmlns:a16="http://schemas.microsoft.com/office/drawing/2014/main" id="{98D6ACBC-F4FC-4A9C-D949-57976F068B3A}"/>
              </a:ext>
            </a:extLst>
          </p:cNvPr>
          <p:cNvGrpSpPr/>
          <p:nvPr userDrawn="1"/>
        </p:nvGrpSpPr>
        <p:grpSpPr>
          <a:xfrm>
            <a:off x="7315200" y="0"/>
            <a:ext cx="4495800" cy="6238991"/>
            <a:chOff x="7467600" y="0"/>
            <a:chExt cx="4495800" cy="6238991"/>
          </a:xfrm>
        </p:grpSpPr>
        <p:sp>
          <p:nvSpPr>
            <p:cNvPr id="2" name="Rectangle 1">
              <a:extLst>
                <a:ext uri="{FF2B5EF4-FFF2-40B4-BE49-F238E27FC236}">
                  <a16:creationId xmlns:a16="http://schemas.microsoft.com/office/drawing/2014/main" id="{B9A76762-B52D-754F-4513-D7D0DEEC2FCF}"/>
                </a:ext>
              </a:extLst>
            </p:cNvPr>
            <p:cNvSpPr/>
            <p:nvPr userDrawn="1"/>
          </p:nvSpPr>
          <p:spPr>
            <a:xfrm>
              <a:off x="7467600" y="762846"/>
              <a:ext cx="4495800" cy="5476145"/>
            </a:xfrm>
            <a:prstGeom prst="rect">
              <a:avLst/>
            </a:prstGeom>
            <a:gradFill flip="none" rotWithShape="1">
              <a:gsLst>
                <a:gs pos="0">
                  <a:srgbClr val="AA8056">
                    <a:alpha val="91000"/>
                  </a:srgbClr>
                </a:gs>
                <a:gs pos="100000">
                  <a:srgbClr val="84582C"/>
                </a:gs>
              </a:gsLst>
              <a:lin ang="5400000" scaled="1"/>
              <a:tileRect/>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lose-up of a metal object&#10;&#10;Description automatically generated">
              <a:extLst>
                <a:ext uri="{FF2B5EF4-FFF2-40B4-BE49-F238E27FC236}">
                  <a16:creationId xmlns:a16="http://schemas.microsoft.com/office/drawing/2014/main" id="{C21F44F0-9603-08E6-CFCA-E1C15B5A9BF2}"/>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8416" b="98515" l="195" r="99222">
                          <a14:foregroundMark x1="5642" y1="70792" x2="5642" y2="70792"/>
                          <a14:foregroundMark x1="4086" y1="82673" x2="4086" y2="82673"/>
                          <a14:foregroundMark x1="11868" y1="94554" x2="11868" y2="94554"/>
                          <a14:foregroundMark x1="7198" y1="93564" x2="7198" y2="93564"/>
                          <a14:foregroundMark x1="11673" y1="82673" x2="11673" y2="82673"/>
                          <a14:foregroundMark x1="389" y1="89604" x2="389" y2="89604"/>
                          <a14:foregroundMark x1="42023" y1="98515" x2="42023" y2="98515"/>
                          <a14:foregroundMark x1="53696" y1="93564" x2="53696" y2="93564"/>
                          <a14:foregroundMark x1="64397" y1="93564" x2="64397" y2="93564"/>
                          <a14:foregroundMark x1="71401" y1="96535" x2="71401" y2="96535"/>
                          <a14:foregroundMark x1="78016" y1="98515" x2="78016" y2="98515"/>
                          <a14:foregroundMark x1="85992" y1="98515" x2="85992" y2="98515"/>
                          <a14:foregroundMark x1="88132" y1="98515" x2="88132" y2="98515"/>
                          <a14:foregroundMark x1="90078" y1="87129" x2="90078" y2="87129"/>
                          <a14:foregroundMark x1="95331" y1="90594" x2="95331" y2="90594"/>
                          <a14:foregroundMark x1="93580" y1="54950" x2="93580" y2="54950"/>
                          <a14:foregroundMark x1="99416" y1="88119" x2="99416" y2="88119"/>
                          <a14:foregroundMark x1="53113" y1="8416" x2="53113" y2="8416"/>
                          <a14:foregroundMark x1="7198" y1="77723" x2="7198" y2="77723"/>
                          <a14:foregroundMark x1="2529" y1="77723" x2="2529" y2="77723"/>
                          <a14:foregroundMark x1="2529" y1="93564" x2="2529" y2="93564"/>
                          <a14:foregroundMark x1="1751" y1="92079" x2="1751" y2="92079"/>
                          <a14:foregroundMark x1="973" y1="87129" x2="973" y2="87129"/>
                          <a14:foregroundMark x1="389" y1="85149" x2="389" y2="85149"/>
                          <a14:foregroundMark x1="973" y1="89604" x2="973" y2="89604"/>
                          <a14:backgroundMark x1="2918" y1="54950" x2="2918" y2="54950"/>
                          <a14:backgroundMark x1="7588" y1="33663" x2="7588" y2="33663"/>
                          <a14:backgroundMark x1="4864" y1="31188" x2="4864" y2="31188"/>
                          <a14:backgroundMark x1="5058" y1="28713" x2="5058" y2="28713"/>
                          <a14:backgroundMark x1="2529" y1="57426" x2="2529" y2="57426"/>
                          <a14:backgroundMark x1="10700" y1="51980" x2="10700" y2="51980"/>
                          <a14:backgroundMark x1="1362" y1="96535" x2="1362" y2="96535"/>
                          <a14:backgroundMark x1="51556" y1="36634" x2="51556" y2="36634"/>
                          <a14:backgroundMark x1="53696" y1="24752" x2="53696" y2="24752"/>
                          <a14:backgroundMark x1="53696" y1="23267" x2="53696" y2="23267"/>
                          <a14:backgroundMark x1="53113" y1="25743" x2="53113" y2="25743"/>
                          <a14:backgroundMark x1="94942" y1="26733" x2="94942" y2="26733"/>
                          <a14:backgroundMark x1="96887" y1="33663" x2="96887" y2="33663"/>
                          <a14:backgroundMark x1="91634" y1="49505" x2="91634" y2="49505"/>
                          <a14:backgroundMark x1="88911" y1="24752" x2="88911" y2="24752"/>
                          <a14:backgroundMark x1="94358" y1="53960" x2="94358" y2="53960"/>
                          <a14:backgroundMark x1="92802" y1="56436" x2="92802" y2="56436"/>
                          <a14:backgroundMark x1="94163" y1="54950" x2="94163" y2="54950"/>
                          <a14:backgroundMark x1="8755" y1="34653" x2="8755" y2="34653"/>
                          <a14:backgroundMark x1="7004" y1="48515" x2="7004" y2="48515"/>
                          <a14:backgroundMark x1="97276" y1="42079" x2="97276" y2="42079"/>
                          <a14:backgroundMark x1="778" y1="86634" x2="778" y2="86634"/>
                          <a14:backgroundMark x1="195" y1="79208" x2="195" y2="79208"/>
                          <a14:backgroundMark x1="195" y1="92079" x2="195" y2="92079"/>
                          <a14:backgroundMark x1="16537" y1="24752" x2="16537" y2="24752"/>
                          <a14:backgroundMark x1="52918" y1="25743" x2="52918" y2="25743"/>
                          <a14:backgroundMark x1="5642" y1="77228" x2="5642" y2="77228"/>
                          <a14:backgroundMark x1="778" y1="91089" x2="778" y2="91089"/>
                          <a14:backgroundMark x1="195" y1="87129" x2="195" y2="87129"/>
                          <a14:backgroundMark x1="973" y1="92079" x2="973" y2="92079"/>
                        </a14:backgroundRemoval>
                      </a14:imgEffect>
                    </a14:imgLayer>
                  </a14:imgProps>
                </a:ext>
                <a:ext uri="{28A0092B-C50C-407E-A947-70E740481C1C}">
                  <a14:useLocalDpi xmlns:a14="http://schemas.microsoft.com/office/drawing/2010/main" val="0"/>
                </a:ext>
              </a:extLst>
            </a:blip>
            <a:srcRect l="3646" b="5905"/>
            <a:stretch/>
          </p:blipFill>
          <p:spPr>
            <a:xfrm>
              <a:off x="8508990" y="0"/>
              <a:ext cx="2349510" cy="901698"/>
            </a:xfrm>
            <a:prstGeom prst="rect">
              <a:avLst/>
            </a:prstGeom>
          </p:spPr>
        </p:pic>
      </p:grpSp>
      <p:sp>
        <p:nvSpPr>
          <p:cNvPr id="8" name="Content Placeholder 7">
            <a:extLst>
              <a:ext uri="{FF2B5EF4-FFF2-40B4-BE49-F238E27FC236}">
                <a16:creationId xmlns:a16="http://schemas.microsoft.com/office/drawing/2014/main" id="{B76E801E-961A-53B3-9E86-7A4915AA016F}"/>
              </a:ext>
            </a:extLst>
          </p:cNvPr>
          <p:cNvSpPr>
            <a:spLocks noGrp="1"/>
          </p:cNvSpPr>
          <p:nvPr>
            <p:ph sz="quarter" idx="14"/>
          </p:nvPr>
        </p:nvSpPr>
        <p:spPr>
          <a:xfrm>
            <a:off x="1102596" y="1734200"/>
            <a:ext cx="5724525" cy="4333875"/>
          </a:xfrm>
        </p:spPr>
        <p:txBody>
          <a:bodyPr/>
          <a:lstStyle>
            <a:lvl2pPr marL="566914" indent="-182875">
              <a:buFont typeface="Arial" panose="020B0604020202020204" pitchFamily="34" charset="0"/>
              <a:buChar char="•"/>
              <a:defRPr sz="2000">
                <a:solidFill>
                  <a:schemeClr val="tx2"/>
                </a:solidFill>
                <a:latin typeface="Arial" panose="020B0604020202020204" pitchFamily="34" charset="0"/>
                <a:cs typeface="Arial" panose="020B0604020202020204" pitchFamily="34" charset="0"/>
              </a:defRPr>
            </a:lvl2pPr>
            <a:lvl3pPr>
              <a:defRPr lang="en-US" sz="2000" kern="1200" dirty="0" smtClean="0">
                <a:solidFill>
                  <a:schemeClr val="tx2"/>
                </a:solidFill>
                <a:latin typeface="Arial" panose="020B0604020202020204" pitchFamily="34" charset="0"/>
                <a:ea typeface="+mn-ea"/>
                <a:cs typeface="Arial" panose="020B0604020202020204" pitchFamily="34" charset="0"/>
              </a:defRPr>
            </a:lvl3pPr>
            <a:lvl4pPr marL="852664" indent="-285750">
              <a:buFont typeface="Wingdings" panose="05000000000000000000" pitchFamily="2" charset="2"/>
              <a:buChar char="§"/>
              <a:defRPr sz="1800">
                <a:solidFill>
                  <a:schemeClr val="tx2"/>
                </a:solidFill>
                <a:latin typeface="Arial" panose="020B0604020202020204" pitchFamily="34" charset="0"/>
                <a:cs typeface="Arial" panose="020B0604020202020204" pitchFamily="34" charset="0"/>
              </a:defRPr>
            </a:lvl4pPr>
          </a:lstStyle>
          <a:p>
            <a:pPr lvl="0"/>
            <a:r>
              <a:rPr lang="en-US"/>
              <a:t>Click to edit Master text styles</a:t>
            </a:r>
          </a:p>
          <a:p>
            <a:pPr marL="566914" lvl="2" indent="-182875" algn="l" defTabSz="914377" rtl="0" eaLnBrk="1" latinLnBrk="0" hangingPunct="1">
              <a:lnSpc>
                <a:spcPct val="100000"/>
              </a:lnSpc>
              <a:spcBef>
                <a:spcPts val="0"/>
              </a:spcBef>
              <a:spcAft>
                <a:spcPts val="600"/>
              </a:spcAft>
              <a:buClr>
                <a:srgbClr val="609328"/>
              </a:buClr>
              <a:buFont typeface="Arial" panose="020B0604020202020204" pitchFamily="34" charset="0"/>
              <a:buChar char="•"/>
            </a:pPr>
            <a:r>
              <a:rPr lang="en-US"/>
              <a:t>Second level</a:t>
            </a:r>
          </a:p>
          <a:p>
            <a:pPr marL="749789" lvl="3" indent="-182875" algn="l" defTabSz="914377" rtl="0" eaLnBrk="1" latinLnBrk="0" hangingPunct="1">
              <a:lnSpc>
                <a:spcPct val="100000"/>
              </a:lnSpc>
              <a:spcBef>
                <a:spcPts val="0"/>
              </a:spcBef>
              <a:spcAft>
                <a:spcPts val="600"/>
              </a:spcAft>
              <a:buClr>
                <a:srgbClr val="609328"/>
              </a:buClr>
              <a:buFont typeface="Arial" panose="020B0604020202020204" pitchFamily="34" charset="0"/>
              <a:buChar char="•"/>
            </a:pPr>
            <a:r>
              <a:rPr lang="en-US"/>
              <a:t>Third level</a:t>
            </a:r>
          </a:p>
        </p:txBody>
      </p:sp>
    </p:spTree>
    <p:extLst>
      <p:ext uri="{BB962C8B-B14F-4D97-AF65-F5344CB8AC3E}">
        <p14:creationId xmlns:p14="http://schemas.microsoft.com/office/powerpoint/2010/main" val="1653637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Layout Blue">
    <p:spTree>
      <p:nvGrpSpPr>
        <p:cNvPr id="1" name=""/>
        <p:cNvGrpSpPr/>
        <p:nvPr/>
      </p:nvGrpSpPr>
      <p:grpSpPr>
        <a:xfrm>
          <a:off x="0" y="0"/>
          <a:ext cx="0" cy="0"/>
          <a:chOff x="0" y="0"/>
          <a:chExt cx="0" cy="0"/>
        </a:xfrm>
      </p:grpSpPr>
      <p:sp>
        <p:nvSpPr>
          <p:cNvPr id="5" name="Rectangle 4"/>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7" y="6334316"/>
            <a:ext cx="12188825" cy="64008"/>
          </a:xfrm>
          <a:prstGeom prst="rect">
            <a:avLst/>
          </a:prstGeom>
          <a:solidFill>
            <a:srgbClr val="BDE29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Rectangle 1">
            <a:extLst>
              <a:ext uri="{FF2B5EF4-FFF2-40B4-BE49-F238E27FC236}">
                <a16:creationId xmlns:a16="http://schemas.microsoft.com/office/drawing/2014/main" id="{9EB771F3-2D6B-2930-C407-A6F394F8D484}"/>
              </a:ext>
            </a:extLst>
          </p:cNvPr>
          <p:cNvSpPr/>
          <p:nvPr userDrawn="1"/>
        </p:nvSpPr>
        <p:spPr>
          <a:xfrm>
            <a:off x="3177" y="6400800"/>
            <a:ext cx="12188825" cy="457200"/>
          </a:xfrm>
          <a:prstGeom prst="rect">
            <a:avLst/>
          </a:prstGeom>
          <a:solidFill>
            <a:srgbClr val="203A4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lide Number Placeholder 5">
            <a:extLst>
              <a:ext uri="{FF2B5EF4-FFF2-40B4-BE49-F238E27FC236}">
                <a16:creationId xmlns:a16="http://schemas.microsoft.com/office/drawing/2014/main" id="{A197E35D-27AC-D977-979E-81E7923B5B26}"/>
              </a:ext>
            </a:extLst>
          </p:cNvPr>
          <p:cNvSpPr>
            <a:spLocks noGrp="1"/>
          </p:cNvSpPr>
          <p:nvPr>
            <p:ph type="sldNum" sz="quarter" idx="12"/>
          </p:nvPr>
        </p:nvSpPr>
        <p:spPr>
          <a:xfrm>
            <a:off x="9900460" y="6459787"/>
            <a:ext cx="1312025" cy="365125"/>
          </a:xfrm>
          <a:prstGeom prst="rect">
            <a:avLst/>
          </a:prstGeom>
        </p:spPr>
        <p:txBody>
          <a:bodyPr/>
          <a:lstStyle>
            <a:lvl1pPr>
              <a:defRPr>
                <a:solidFill>
                  <a:schemeClr val="bg1"/>
                </a:solidFill>
              </a:defRPr>
            </a:lvl1pPr>
          </a:lstStyle>
          <a:p>
            <a:pPr>
              <a:defRPr/>
            </a:pPr>
            <a:fld id="{712C4A9B-56B6-4F19-B34C-CB5061A7DFCE}" type="slidenum">
              <a:rPr lang="en-US" smtClean="0"/>
              <a:pPr>
                <a:defRPr/>
              </a:pPr>
              <a:t>‹#›</a:t>
            </a:fld>
            <a:endParaRPr lang="en-US"/>
          </a:p>
        </p:txBody>
      </p:sp>
      <p:sp>
        <p:nvSpPr>
          <p:cNvPr id="4" name="Date Placeholder 3">
            <a:extLst>
              <a:ext uri="{FF2B5EF4-FFF2-40B4-BE49-F238E27FC236}">
                <a16:creationId xmlns:a16="http://schemas.microsoft.com/office/drawing/2014/main" id="{11FD34F7-7EB2-9564-D783-869B825B6F27}"/>
              </a:ext>
            </a:extLst>
          </p:cNvPr>
          <p:cNvSpPr>
            <a:spLocks noGrp="1"/>
          </p:cNvSpPr>
          <p:nvPr>
            <p:ph type="dt" sz="half" idx="2"/>
          </p:nvPr>
        </p:nvSpPr>
        <p:spPr>
          <a:xfrm>
            <a:off x="1097282" y="6459787"/>
            <a:ext cx="2472271" cy="365125"/>
          </a:xfrm>
          <a:prstGeom prst="rect">
            <a:avLst/>
          </a:prstGeom>
        </p:spPr>
        <p:txBody>
          <a:bodyPr vert="horz" lIns="91440" tIns="45720" rIns="91440" bIns="45720" rtlCol="0" anchor="ctr"/>
          <a:lstStyle>
            <a:lvl1pPr algn="l">
              <a:defRPr sz="900">
                <a:solidFill>
                  <a:srgbClr val="FFFFFF"/>
                </a:solidFill>
              </a:defRPr>
            </a:lvl1pPr>
          </a:lstStyle>
          <a:p>
            <a:pPr>
              <a:defRPr/>
            </a:pPr>
            <a:r>
              <a:rPr lang="en-US"/>
              <a:t>Spring 2025</a:t>
            </a:r>
          </a:p>
        </p:txBody>
      </p:sp>
      <p:sp>
        <p:nvSpPr>
          <p:cNvPr id="10" name="Footer Placeholder 4">
            <a:extLst>
              <a:ext uri="{FF2B5EF4-FFF2-40B4-BE49-F238E27FC236}">
                <a16:creationId xmlns:a16="http://schemas.microsoft.com/office/drawing/2014/main" id="{FF140964-A068-E1D3-EF5F-0AB860EA9497}"/>
              </a:ext>
            </a:extLst>
          </p:cNvPr>
          <p:cNvSpPr>
            <a:spLocks noGrp="1"/>
          </p:cNvSpPr>
          <p:nvPr>
            <p:ph type="ftr" sz="quarter" idx="3"/>
          </p:nvPr>
        </p:nvSpPr>
        <p:spPr>
          <a:xfrm>
            <a:off x="3686186" y="6459787"/>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r>
              <a:rPr lang="en-US"/>
              <a:t>TIER 2 FOOD</a:t>
            </a:r>
          </a:p>
        </p:txBody>
      </p:sp>
    </p:spTree>
    <p:extLst>
      <p:ext uri="{BB962C8B-B14F-4D97-AF65-F5344CB8AC3E}">
        <p14:creationId xmlns:p14="http://schemas.microsoft.com/office/powerpoint/2010/main" val="1166687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reakout">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DC65B5FC-E70B-DF1B-22C0-091C694209B8}"/>
              </a:ext>
            </a:extLst>
          </p:cNvPr>
          <p:cNvSpPr txBox="1">
            <a:spLocks/>
          </p:cNvSpPr>
          <p:nvPr userDrawn="1"/>
        </p:nvSpPr>
        <p:spPr>
          <a:xfrm>
            <a:off x="6739350" y="787641"/>
            <a:ext cx="3817122" cy="3814362"/>
          </a:xfrm>
          <a:prstGeom prst="ellipse">
            <a:avLst/>
          </a:prstGeom>
          <a:noFill/>
          <a:ln w="38100">
            <a:solidFill>
              <a:srgbClr val="3B88A3"/>
            </a:solidFill>
          </a:ln>
        </p:spPr>
        <p:txBody>
          <a:bodyPr vert="horz" lIns="91440" tIns="45720" rIns="91440" bIns="45720" rtlCol="0" anchor="ctr" anchorCtr="0">
            <a:noAutofit/>
          </a:bodyPr>
          <a:lstStyle>
            <a:lvl1pPr algn="l" defTabSz="914377" rtl="0" eaLnBrk="1" latinLnBrk="0" hangingPunct="1">
              <a:lnSpc>
                <a:spcPct val="85000"/>
              </a:lnSpc>
              <a:spcBef>
                <a:spcPct val="0"/>
              </a:spcBef>
              <a:buNone/>
              <a:defRPr sz="4800" b="0" kern="1200" spc="-51" baseline="0">
                <a:solidFill>
                  <a:srgbClr val="FFFFFF"/>
                </a:solidFill>
                <a:latin typeface="Verdana" panose="020B0604030504040204" pitchFamily="34" charset="0"/>
                <a:ea typeface="Verdana" panose="020B0604030504040204" pitchFamily="34" charset="0"/>
                <a:cs typeface="+mj-cs"/>
              </a:defRPr>
            </a:lvl1pPr>
          </a:lstStyle>
          <a:p>
            <a:pPr algn="ctr"/>
            <a:endParaRPr lang="en-US" sz="4000">
              <a:solidFill>
                <a:srgbClr val="0D385F"/>
              </a:solidFill>
            </a:endParaRPr>
          </a:p>
        </p:txBody>
      </p:sp>
      <p:sp>
        <p:nvSpPr>
          <p:cNvPr id="7" name="Rectangle 6"/>
          <p:cNvSpPr/>
          <p:nvPr userDrawn="1"/>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rot="21169915">
            <a:off x="606017" y="1476860"/>
            <a:ext cx="5503722" cy="2435924"/>
          </a:xfrm>
          <a:solidFill>
            <a:srgbClr val="3B88A3"/>
          </a:solidFill>
          <a:ln>
            <a:noFill/>
          </a:ln>
        </p:spPr>
        <p:txBody>
          <a:bodyPr anchor="ctr" anchorCtr="0">
            <a:noAutofit/>
          </a:bodyPr>
          <a:lstStyle>
            <a:lvl1pPr algn="ctr">
              <a:lnSpc>
                <a:spcPct val="85000"/>
              </a:lnSpc>
              <a:defRPr sz="4800" b="0">
                <a:solidFill>
                  <a:srgbClr val="FFFFFF"/>
                </a:solidFill>
              </a:defRPr>
            </a:lvl1pPr>
          </a:lstStyle>
          <a:p>
            <a:r>
              <a:rPr lang="en-US"/>
              <a:t>Breakout</a:t>
            </a:r>
          </a:p>
        </p:txBody>
      </p:sp>
      <p:sp>
        <p:nvSpPr>
          <p:cNvPr id="10" name="Rectangle 9">
            <a:extLst>
              <a:ext uri="{FF2B5EF4-FFF2-40B4-BE49-F238E27FC236}">
                <a16:creationId xmlns:a16="http://schemas.microsoft.com/office/drawing/2014/main" id="{28B42117-0893-E938-B513-55A290DF5D16}"/>
              </a:ext>
            </a:extLst>
          </p:cNvPr>
          <p:cNvSpPr/>
          <p:nvPr userDrawn="1"/>
        </p:nvSpPr>
        <p:spPr>
          <a:xfrm>
            <a:off x="3177" y="6400800"/>
            <a:ext cx="12188825" cy="457200"/>
          </a:xfrm>
          <a:prstGeom prst="rect">
            <a:avLst/>
          </a:prstGeom>
          <a:solidFill>
            <a:srgbClr val="203A4E"/>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4" name="Graphic 13" descr="Magnifying glass outline">
            <a:extLst>
              <a:ext uri="{FF2B5EF4-FFF2-40B4-BE49-F238E27FC236}">
                <a16:creationId xmlns:a16="http://schemas.microsoft.com/office/drawing/2014/main" id="{B94352DE-6FFD-5D78-BA79-74BB1C43DE1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rot="5695171">
            <a:off x="4114791" y="-284687"/>
            <a:ext cx="7427374" cy="7427374"/>
          </a:xfrm>
          <a:prstGeom prst="rect">
            <a:avLst/>
          </a:prstGeom>
        </p:spPr>
      </p:pic>
      <p:sp>
        <p:nvSpPr>
          <p:cNvPr id="3" name="Slide Number Placeholder 5">
            <a:extLst>
              <a:ext uri="{FF2B5EF4-FFF2-40B4-BE49-F238E27FC236}">
                <a16:creationId xmlns:a16="http://schemas.microsoft.com/office/drawing/2014/main" id="{D45E80E2-2397-FB0B-2BBA-3CAB557F6BF7}"/>
              </a:ext>
            </a:extLst>
          </p:cNvPr>
          <p:cNvSpPr>
            <a:spLocks noGrp="1"/>
          </p:cNvSpPr>
          <p:nvPr>
            <p:ph type="sldNum" sz="quarter" idx="12"/>
          </p:nvPr>
        </p:nvSpPr>
        <p:spPr>
          <a:xfrm>
            <a:off x="9900460" y="6459787"/>
            <a:ext cx="1312025" cy="365125"/>
          </a:xfrm>
          <a:prstGeom prst="rect">
            <a:avLst/>
          </a:prstGeom>
        </p:spPr>
        <p:txBody>
          <a:bodyPr anchor="ctr"/>
          <a:lstStyle>
            <a:lvl1pPr algn="l">
              <a:defRPr sz="1200">
                <a:solidFill>
                  <a:schemeClr val="bg1"/>
                </a:solidFill>
              </a:defRPr>
            </a:lvl1pPr>
          </a:lstStyle>
          <a:p>
            <a:pPr>
              <a:defRPr/>
            </a:pPr>
            <a:fld id="{712C4A9B-56B6-4F19-B34C-CB5061A7DFCE}" type="slidenum">
              <a:rPr lang="en-US" smtClean="0"/>
              <a:pPr>
                <a:defRPr/>
              </a:pPr>
              <a:t>‹#›</a:t>
            </a:fld>
            <a:endParaRPr lang="en-US"/>
          </a:p>
        </p:txBody>
      </p:sp>
      <p:sp>
        <p:nvSpPr>
          <p:cNvPr id="4" name="Date Placeholder 3">
            <a:extLst>
              <a:ext uri="{FF2B5EF4-FFF2-40B4-BE49-F238E27FC236}">
                <a16:creationId xmlns:a16="http://schemas.microsoft.com/office/drawing/2014/main" id="{0C541EC6-1F14-1329-D8BE-DFBCD6FBD2B7}"/>
              </a:ext>
            </a:extLst>
          </p:cNvPr>
          <p:cNvSpPr>
            <a:spLocks noGrp="1"/>
          </p:cNvSpPr>
          <p:nvPr>
            <p:ph type="dt" sz="half" idx="2"/>
          </p:nvPr>
        </p:nvSpPr>
        <p:spPr>
          <a:xfrm>
            <a:off x="1097282" y="6459787"/>
            <a:ext cx="2472271" cy="365125"/>
          </a:xfrm>
          <a:prstGeom prst="rect">
            <a:avLst/>
          </a:prstGeom>
        </p:spPr>
        <p:txBody>
          <a:bodyPr vert="horz" lIns="91440" tIns="45720" rIns="91440" bIns="45720" rtlCol="0" anchor="ctr"/>
          <a:lstStyle>
            <a:lvl1pPr algn="l">
              <a:defRPr sz="900">
                <a:solidFill>
                  <a:srgbClr val="FFFFFF"/>
                </a:solidFill>
              </a:defRPr>
            </a:lvl1pPr>
          </a:lstStyle>
          <a:p>
            <a:pPr>
              <a:defRPr/>
            </a:pPr>
            <a:r>
              <a:rPr lang="en-US"/>
              <a:t>Spring 2025</a:t>
            </a:r>
          </a:p>
        </p:txBody>
      </p:sp>
      <p:sp>
        <p:nvSpPr>
          <p:cNvPr id="5" name="Footer Placeholder 4">
            <a:extLst>
              <a:ext uri="{FF2B5EF4-FFF2-40B4-BE49-F238E27FC236}">
                <a16:creationId xmlns:a16="http://schemas.microsoft.com/office/drawing/2014/main" id="{2395E353-A955-0CAE-9184-104DC1842642}"/>
              </a:ext>
            </a:extLst>
          </p:cNvPr>
          <p:cNvSpPr>
            <a:spLocks noGrp="1"/>
          </p:cNvSpPr>
          <p:nvPr>
            <p:ph type="ftr" sz="quarter" idx="3"/>
          </p:nvPr>
        </p:nvSpPr>
        <p:spPr>
          <a:xfrm>
            <a:off x="3686186" y="6459787"/>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r>
              <a:rPr lang="en-US"/>
              <a:t>TIER 2 FOOD</a:t>
            </a:r>
          </a:p>
        </p:txBody>
      </p:sp>
      <p:grpSp>
        <p:nvGrpSpPr>
          <p:cNvPr id="20" name="Group 19">
            <a:extLst>
              <a:ext uri="{FF2B5EF4-FFF2-40B4-BE49-F238E27FC236}">
                <a16:creationId xmlns:a16="http://schemas.microsoft.com/office/drawing/2014/main" id="{222AC8D4-1C37-6513-1F31-2A08BAC60287}"/>
              </a:ext>
            </a:extLst>
          </p:cNvPr>
          <p:cNvGrpSpPr/>
          <p:nvPr userDrawn="1"/>
        </p:nvGrpSpPr>
        <p:grpSpPr>
          <a:xfrm>
            <a:off x="7276235" y="2296005"/>
            <a:ext cx="1038213" cy="1416859"/>
            <a:chOff x="6935818" y="2179852"/>
            <a:chExt cx="1038213" cy="1416859"/>
          </a:xfrm>
        </p:grpSpPr>
        <p:pic>
          <p:nvPicPr>
            <p:cNvPr id="11" name="Graphic 10" descr="Users with solid fill">
              <a:extLst>
                <a:ext uri="{FF2B5EF4-FFF2-40B4-BE49-F238E27FC236}">
                  <a16:creationId xmlns:a16="http://schemas.microsoft.com/office/drawing/2014/main" id="{88430155-F813-E943-9154-177489939D1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35818" y="2682311"/>
              <a:ext cx="914400" cy="914400"/>
            </a:xfrm>
            <a:prstGeom prst="rect">
              <a:avLst/>
            </a:prstGeom>
          </p:spPr>
        </p:pic>
        <p:pic>
          <p:nvPicPr>
            <p:cNvPr id="18" name="Graphic 17" descr="Chat outline">
              <a:extLst>
                <a:ext uri="{FF2B5EF4-FFF2-40B4-BE49-F238E27FC236}">
                  <a16:creationId xmlns:a16="http://schemas.microsoft.com/office/drawing/2014/main" id="{C9C795C3-1B3D-06CA-D5B8-A862094BC514}"/>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7059631" y="2179852"/>
              <a:ext cx="914400" cy="914400"/>
            </a:xfrm>
            <a:prstGeom prst="rect">
              <a:avLst/>
            </a:prstGeom>
          </p:spPr>
        </p:pic>
      </p:grpSp>
      <p:grpSp>
        <p:nvGrpSpPr>
          <p:cNvPr id="21" name="Group 20">
            <a:extLst>
              <a:ext uri="{FF2B5EF4-FFF2-40B4-BE49-F238E27FC236}">
                <a16:creationId xmlns:a16="http://schemas.microsoft.com/office/drawing/2014/main" id="{F1973A92-B8A9-C008-D5C7-4BC56D6130D0}"/>
              </a:ext>
            </a:extLst>
          </p:cNvPr>
          <p:cNvGrpSpPr/>
          <p:nvPr userDrawn="1"/>
        </p:nvGrpSpPr>
        <p:grpSpPr>
          <a:xfrm>
            <a:off x="8181777" y="1085117"/>
            <a:ext cx="1038213" cy="1416859"/>
            <a:chOff x="6935818" y="2179852"/>
            <a:chExt cx="1038213" cy="1416859"/>
          </a:xfrm>
        </p:grpSpPr>
        <p:pic>
          <p:nvPicPr>
            <p:cNvPr id="22" name="Graphic 21" descr="Users with solid fill">
              <a:extLst>
                <a:ext uri="{FF2B5EF4-FFF2-40B4-BE49-F238E27FC236}">
                  <a16:creationId xmlns:a16="http://schemas.microsoft.com/office/drawing/2014/main" id="{08FE3BDE-D210-CF6F-2FF6-82F246E2626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35818" y="2682311"/>
              <a:ext cx="914400" cy="914400"/>
            </a:xfrm>
            <a:prstGeom prst="rect">
              <a:avLst/>
            </a:prstGeom>
          </p:spPr>
        </p:pic>
        <p:pic>
          <p:nvPicPr>
            <p:cNvPr id="23" name="Graphic 22" descr="Chat outline">
              <a:extLst>
                <a:ext uri="{FF2B5EF4-FFF2-40B4-BE49-F238E27FC236}">
                  <a16:creationId xmlns:a16="http://schemas.microsoft.com/office/drawing/2014/main" id="{D4D3A545-BE7B-E594-E7B0-8DDB993CC02C}"/>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7059631" y="2179852"/>
              <a:ext cx="914400" cy="914400"/>
            </a:xfrm>
            <a:prstGeom prst="rect">
              <a:avLst/>
            </a:prstGeom>
          </p:spPr>
        </p:pic>
      </p:grpSp>
      <p:grpSp>
        <p:nvGrpSpPr>
          <p:cNvPr id="24" name="Group 23">
            <a:extLst>
              <a:ext uri="{FF2B5EF4-FFF2-40B4-BE49-F238E27FC236}">
                <a16:creationId xmlns:a16="http://schemas.microsoft.com/office/drawing/2014/main" id="{A97D6F35-9CA0-0980-479F-388463D0B77B}"/>
              </a:ext>
            </a:extLst>
          </p:cNvPr>
          <p:cNvGrpSpPr/>
          <p:nvPr userDrawn="1"/>
        </p:nvGrpSpPr>
        <p:grpSpPr>
          <a:xfrm>
            <a:off x="8813588" y="2588996"/>
            <a:ext cx="1038213" cy="1416859"/>
            <a:chOff x="6935818" y="2179852"/>
            <a:chExt cx="1038213" cy="1416859"/>
          </a:xfrm>
        </p:grpSpPr>
        <p:pic>
          <p:nvPicPr>
            <p:cNvPr id="25" name="Graphic 24" descr="Users with solid fill">
              <a:extLst>
                <a:ext uri="{FF2B5EF4-FFF2-40B4-BE49-F238E27FC236}">
                  <a16:creationId xmlns:a16="http://schemas.microsoft.com/office/drawing/2014/main" id="{FFFF1A2B-EDB6-8DEE-C38A-3CDB41CEF0F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35818" y="2682311"/>
              <a:ext cx="914400" cy="914400"/>
            </a:xfrm>
            <a:prstGeom prst="rect">
              <a:avLst/>
            </a:prstGeom>
          </p:spPr>
        </p:pic>
        <p:pic>
          <p:nvPicPr>
            <p:cNvPr id="26" name="Graphic 25" descr="Chat outline">
              <a:extLst>
                <a:ext uri="{FF2B5EF4-FFF2-40B4-BE49-F238E27FC236}">
                  <a16:creationId xmlns:a16="http://schemas.microsoft.com/office/drawing/2014/main" id="{64AAE4EB-BC7E-D89F-9373-D5336A17C3D5}"/>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7059631" y="2179852"/>
              <a:ext cx="914400" cy="914400"/>
            </a:xfrm>
            <a:prstGeom prst="rect">
              <a:avLst/>
            </a:prstGeom>
          </p:spPr>
        </p:pic>
      </p:grpSp>
    </p:spTree>
    <p:extLst>
      <p:ext uri="{BB962C8B-B14F-4D97-AF65-F5344CB8AC3E}">
        <p14:creationId xmlns:p14="http://schemas.microsoft.com/office/powerpoint/2010/main" val="1604765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anim calcmode="lin" valueType="num">
                                      <p:cBhvr>
                                        <p:cTn id="13" dur="500" fill="hold"/>
                                        <p:tgtEl>
                                          <p:spTgt spid="16"/>
                                        </p:tgtEl>
                                        <p:attrNameLst>
                                          <p:attrName>ppt_x</p:attrName>
                                        </p:attrNameLst>
                                      </p:cBhvr>
                                      <p:tavLst>
                                        <p:tav tm="0">
                                          <p:val>
                                            <p:strVal val="#ppt_x"/>
                                          </p:val>
                                        </p:tav>
                                        <p:tav tm="100000">
                                          <p:val>
                                            <p:strVal val="#ppt_x"/>
                                          </p:val>
                                        </p:tav>
                                      </p:tavLst>
                                    </p:anim>
                                    <p:anim calcmode="lin" valueType="num">
                                      <p:cBhvr>
                                        <p:cTn id="14" dur="500" fill="hold"/>
                                        <p:tgtEl>
                                          <p:spTgt spid="16"/>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childTnLst>
                                </p:cTn>
                              </p:par>
                            </p:childTnLst>
                          </p:cTn>
                        </p:par>
                        <p:par>
                          <p:cTn id="18" fill="hold">
                            <p:stCondLst>
                              <p:cond delay="500"/>
                            </p:stCondLst>
                            <p:childTnLst>
                              <p:par>
                                <p:cTn id="19" presetID="1" presetClass="entr" presetSubtype="0" fill="hold" nodeType="after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par>
                          <p:cTn id="21" fill="hold">
                            <p:stCondLst>
                              <p:cond delay="500"/>
                            </p:stCondLst>
                            <p:childTnLst>
                              <p:par>
                                <p:cTn id="22" presetID="1" presetClass="entr" presetSubtype="0" fill="hold" nodeType="afterEffect">
                                  <p:stCondLst>
                                    <p:cond delay="0"/>
                                  </p:stCondLst>
                                  <p:childTnLst>
                                    <p:set>
                                      <p:cBhvr>
                                        <p:cTn id="23"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reak slide">
    <p:spTree>
      <p:nvGrpSpPr>
        <p:cNvPr id="1" name=""/>
        <p:cNvGrpSpPr/>
        <p:nvPr/>
      </p:nvGrpSpPr>
      <p:grpSpPr>
        <a:xfrm>
          <a:off x="0" y="0"/>
          <a:ext cx="0" cy="0"/>
          <a:chOff x="0" y="0"/>
          <a:chExt cx="0" cy="0"/>
        </a:xfrm>
      </p:grpSpPr>
      <p:sp>
        <p:nvSpPr>
          <p:cNvPr id="5" name="Rectangle 4"/>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7" y="6334316"/>
            <a:ext cx="12188825" cy="64008"/>
          </a:xfrm>
          <a:prstGeom prst="rect">
            <a:avLst/>
          </a:prstGeom>
          <a:solidFill>
            <a:srgbClr val="BDE29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Rectangle 1">
            <a:extLst>
              <a:ext uri="{FF2B5EF4-FFF2-40B4-BE49-F238E27FC236}">
                <a16:creationId xmlns:a16="http://schemas.microsoft.com/office/drawing/2014/main" id="{9EB771F3-2D6B-2930-C407-A6F394F8D484}"/>
              </a:ext>
            </a:extLst>
          </p:cNvPr>
          <p:cNvSpPr/>
          <p:nvPr userDrawn="1"/>
        </p:nvSpPr>
        <p:spPr>
          <a:xfrm>
            <a:off x="3177" y="6400800"/>
            <a:ext cx="12188825" cy="457200"/>
          </a:xfrm>
          <a:prstGeom prst="rect">
            <a:avLst/>
          </a:prstGeom>
          <a:solidFill>
            <a:srgbClr val="203A4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lide Number Placeholder 5">
            <a:extLst>
              <a:ext uri="{FF2B5EF4-FFF2-40B4-BE49-F238E27FC236}">
                <a16:creationId xmlns:a16="http://schemas.microsoft.com/office/drawing/2014/main" id="{A197E35D-27AC-D977-979E-81E7923B5B26}"/>
              </a:ext>
            </a:extLst>
          </p:cNvPr>
          <p:cNvSpPr>
            <a:spLocks noGrp="1"/>
          </p:cNvSpPr>
          <p:nvPr>
            <p:ph type="sldNum" sz="quarter" idx="12"/>
          </p:nvPr>
        </p:nvSpPr>
        <p:spPr>
          <a:xfrm>
            <a:off x="9900460" y="6459787"/>
            <a:ext cx="1312025" cy="365125"/>
          </a:xfrm>
          <a:prstGeom prst="rect">
            <a:avLst/>
          </a:prstGeom>
        </p:spPr>
        <p:txBody>
          <a:bodyPr/>
          <a:lstStyle>
            <a:lvl1pPr>
              <a:defRPr>
                <a:solidFill>
                  <a:schemeClr val="bg1"/>
                </a:solidFill>
              </a:defRPr>
            </a:lvl1pPr>
          </a:lstStyle>
          <a:p>
            <a:pPr>
              <a:defRPr/>
            </a:pPr>
            <a:fld id="{712C4A9B-56B6-4F19-B34C-CB5061A7DFCE}" type="slidenum">
              <a:rPr lang="en-US" smtClean="0"/>
              <a:pPr>
                <a:defRPr/>
              </a:pPr>
              <a:t>‹#›</a:t>
            </a:fld>
            <a:endParaRPr lang="en-US"/>
          </a:p>
        </p:txBody>
      </p:sp>
      <p:sp>
        <p:nvSpPr>
          <p:cNvPr id="4" name="Date Placeholder 3">
            <a:extLst>
              <a:ext uri="{FF2B5EF4-FFF2-40B4-BE49-F238E27FC236}">
                <a16:creationId xmlns:a16="http://schemas.microsoft.com/office/drawing/2014/main" id="{11FD34F7-7EB2-9564-D783-869B825B6F27}"/>
              </a:ext>
            </a:extLst>
          </p:cNvPr>
          <p:cNvSpPr>
            <a:spLocks noGrp="1"/>
          </p:cNvSpPr>
          <p:nvPr>
            <p:ph type="dt" sz="half" idx="2"/>
          </p:nvPr>
        </p:nvSpPr>
        <p:spPr>
          <a:xfrm>
            <a:off x="1097282" y="6459787"/>
            <a:ext cx="2472271" cy="365125"/>
          </a:xfrm>
          <a:prstGeom prst="rect">
            <a:avLst/>
          </a:prstGeom>
        </p:spPr>
        <p:txBody>
          <a:bodyPr vert="horz" lIns="91440" tIns="45720" rIns="91440" bIns="45720" rtlCol="0" anchor="ctr"/>
          <a:lstStyle>
            <a:lvl1pPr algn="l">
              <a:defRPr sz="900">
                <a:solidFill>
                  <a:srgbClr val="FFFFFF"/>
                </a:solidFill>
              </a:defRPr>
            </a:lvl1pPr>
          </a:lstStyle>
          <a:p>
            <a:pPr>
              <a:defRPr/>
            </a:pPr>
            <a:r>
              <a:rPr lang="en-US"/>
              <a:t>Spring 2025</a:t>
            </a:r>
          </a:p>
        </p:txBody>
      </p:sp>
      <p:sp>
        <p:nvSpPr>
          <p:cNvPr id="10" name="Footer Placeholder 4">
            <a:extLst>
              <a:ext uri="{FF2B5EF4-FFF2-40B4-BE49-F238E27FC236}">
                <a16:creationId xmlns:a16="http://schemas.microsoft.com/office/drawing/2014/main" id="{FF140964-A068-E1D3-EF5F-0AB860EA9497}"/>
              </a:ext>
            </a:extLst>
          </p:cNvPr>
          <p:cNvSpPr>
            <a:spLocks noGrp="1"/>
          </p:cNvSpPr>
          <p:nvPr>
            <p:ph type="ftr" sz="quarter" idx="3"/>
          </p:nvPr>
        </p:nvSpPr>
        <p:spPr>
          <a:xfrm>
            <a:off x="3686186" y="6459787"/>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r>
              <a:rPr lang="en-US"/>
              <a:t>TIER 2 FOOD</a:t>
            </a:r>
          </a:p>
        </p:txBody>
      </p:sp>
      <p:pic>
        <p:nvPicPr>
          <p:cNvPr id="22" name="Picture 21" descr="A group of people shaking hands">
            <a:extLst>
              <a:ext uri="{FF2B5EF4-FFF2-40B4-BE49-F238E27FC236}">
                <a16:creationId xmlns:a16="http://schemas.microsoft.com/office/drawing/2014/main" id="{4D435F49-2823-A836-4CFC-8CFE2E15CE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81599" y="2057122"/>
            <a:ext cx="6030885" cy="3178439"/>
          </a:xfrm>
          <a:prstGeom prst="rect">
            <a:avLst/>
          </a:prstGeom>
        </p:spPr>
      </p:pic>
      <p:pic>
        <p:nvPicPr>
          <p:cNvPr id="24" name="Graphic 23" descr="Coffee with solid fill">
            <a:extLst>
              <a:ext uri="{FF2B5EF4-FFF2-40B4-BE49-F238E27FC236}">
                <a16:creationId xmlns:a16="http://schemas.microsoft.com/office/drawing/2014/main" id="{E1A1FFB1-4AEB-4387-7CF3-6B2FBBA8423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81000" y="381000"/>
            <a:ext cx="5257800" cy="5257800"/>
          </a:xfrm>
          <a:prstGeom prst="rect">
            <a:avLst/>
          </a:prstGeom>
        </p:spPr>
      </p:pic>
      <p:sp>
        <p:nvSpPr>
          <p:cNvPr id="8" name="Title 6">
            <a:extLst>
              <a:ext uri="{FF2B5EF4-FFF2-40B4-BE49-F238E27FC236}">
                <a16:creationId xmlns:a16="http://schemas.microsoft.com/office/drawing/2014/main" id="{5ADABA2E-477F-A718-13FE-378091B485BE}"/>
              </a:ext>
            </a:extLst>
          </p:cNvPr>
          <p:cNvSpPr>
            <a:spLocks noGrp="1"/>
          </p:cNvSpPr>
          <p:nvPr>
            <p:ph type="title" hasCustomPrompt="1"/>
          </p:nvPr>
        </p:nvSpPr>
        <p:spPr>
          <a:xfrm>
            <a:off x="1371600" y="3200400"/>
            <a:ext cx="2472273" cy="1067283"/>
          </a:xfrm>
        </p:spPr>
        <p:txBody>
          <a:bodyPr/>
          <a:lstStyle>
            <a:lvl1pPr algn="ctr">
              <a:defRPr>
                <a:solidFill>
                  <a:srgbClr val="FFFFFF"/>
                </a:solidFill>
              </a:defRPr>
            </a:lvl1pPr>
          </a:lstStyle>
          <a:p>
            <a:r>
              <a:rPr lang="en-US"/>
              <a:t>Break</a:t>
            </a:r>
          </a:p>
        </p:txBody>
      </p:sp>
    </p:spTree>
    <p:extLst>
      <p:ext uri="{BB962C8B-B14F-4D97-AF65-F5344CB8AC3E}">
        <p14:creationId xmlns:p14="http://schemas.microsoft.com/office/powerpoint/2010/main" val="561089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DDECA72-8358-03F7-4C54-EFC62A1DAE5D}"/>
              </a:ext>
            </a:extLst>
          </p:cNvPr>
          <p:cNvPicPr>
            <a:picLocks noChangeAspect="1"/>
          </p:cNvPicPr>
          <p:nvPr userDrawn="1"/>
        </p:nvPicPr>
        <p:blipFill>
          <a:blip r:embed="rId2">
            <a:extLst>
              <a:ext uri="{28A0092B-C50C-407E-A947-70E740481C1C}">
                <a14:useLocalDpi xmlns:a14="http://schemas.microsoft.com/office/drawing/2010/main" val="0"/>
              </a:ext>
            </a:extLst>
          </a:blip>
          <a:srcRect l="532" t="2487" r="-532" b="23958"/>
          <a:stretch/>
        </p:blipFill>
        <p:spPr>
          <a:xfrm>
            <a:off x="-30496" y="600670"/>
            <a:ext cx="12311098" cy="6028730"/>
          </a:xfrm>
          <a:prstGeom prst="flowChartPunchedTape">
            <a:avLst/>
          </a:prstGeom>
          <a:gradFill>
            <a:gsLst>
              <a:gs pos="0">
                <a:srgbClr val="F2F2F2"/>
              </a:gs>
              <a:gs pos="74000">
                <a:schemeClr val="bg1">
                  <a:lumMod val="90000"/>
                </a:schemeClr>
              </a:gs>
              <a:gs pos="100000">
                <a:srgbClr val="FFFFFF"/>
              </a:gs>
            </a:gsLst>
            <a:lin ang="0" scaled="1"/>
          </a:gradFill>
        </p:spPr>
      </p:pic>
      <p:sp>
        <p:nvSpPr>
          <p:cNvPr id="7" name="Rectangle 6"/>
          <p:cNvSpPr/>
          <p:nvPr userDrawn="1"/>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28B42117-0893-E938-B513-55A290DF5D16}"/>
              </a:ext>
            </a:extLst>
          </p:cNvPr>
          <p:cNvSpPr/>
          <p:nvPr userDrawn="1"/>
        </p:nvSpPr>
        <p:spPr>
          <a:xfrm>
            <a:off x="3177" y="6400800"/>
            <a:ext cx="12188825" cy="457200"/>
          </a:xfrm>
          <a:prstGeom prst="rect">
            <a:avLst/>
          </a:prstGeom>
          <a:solidFill>
            <a:srgbClr val="203A4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lide Number Placeholder 5">
            <a:extLst>
              <a:ext uri="{FF2B5EF4-FFF2-40B4-BE49-F238E27FC236}">
                <a16:creationId xmlns:a16="http://schemas.microsoft.com/office/drawing/2014/main" id="{D45E80E2-2397-FB0B-2BBA-3CAB557F6BF7}"/>
              </a:ext>
            </a:extLst>
          </p:cNvPr>
          <p:cNvSpPr>
            <a:spLocks noGrp="1"/>
          </p:cNvSpPr>
          <p:nvPr>
            <p:ph type="sldNum" sz="quarter" idx="12"/>
          </p:nvPr>
        </p:nvSpPr>
        <p:spPr>
          <a:xfrm>
            <a:off x="9900460" y="6459787"/>
            <a:ext cx="1312025" cy="365125"/>
          </a:xfrm>
          <a:prstGeom prst="rect">
            <a:avLst/>
          </a:prstGeom>
        </p:spPr>
        <p:txBody>
          <a:bodyPr anchor="ctr"/>
          <a:lstStyle>
            <a:lvl1pPr algn="r">
              <a:defRPr sz="1200">
                <a:solidFill>
                  <a:schemeClr val="bg1"/>
                </a:solidFill>
              </a:defRPr>
            </a:lvl1pPr>
          </a:lstStyle>
          <a:p>
            <a:pPr>
              <a:defRPr/>
            </a:pPr>
            <a:fld id="{712C4A9B-56B6-4F19-B34C-CB5061A7DFCE}" type="slidenum">
              <a:rPr lang="en-US" smtClean="0"/>
              <a:pPr>
                <a:defRPr/>
              </a:pPr>
              <a:t>‹#›</a:t>
            </a:fld>
            <a:endParaRPr lang="en-US"/>
          </a:p>
        </p:txBody>
      </p:sp>
      <p:sp>
        <p:nvSpPr>
          <p:cNvPr id="4" name="Date Placeholder 3">
            <a:extLst>
              <a:ext uri="{FF2B5EF4-FFF2-40B4-BE49-F238E27FC236}">
                <a16:creationId xmlns:a16="http://schemas.microsoft.com/office/drawing/2014/main" id="{0C541EC6-1F14-1329-D8BE-DFBCD6FBD2B7}"/>
              </a:ext>
            </a:extLst>
          </p:cNvPr>
          <p:cNvSpPr>
            <a:spLocks noGrp="1"/>
          </p:cNvSpPr>
          <p:nvPr>
            <p:ph type="dt" sz="half" idx="2"/>
          </p:nvPr>
        </p:nvSpPr>
        <p:spPr>
          <a:xfrm>
            <a:off x="1097282" y="6459787"/>
            <a:ext cx="2472271" cy="365125"/>
          </a:xfrm>
          <a:prstGeom prst="rect">
            <a:avLst/>
          </a:prstGeom>
        </p:spPr>
        <p:txBody>
          <a:bodyPr vert="horz" lIns="91440" tIns="45720" rIns="91440" bIns="45720" rtlCol="0" anchor="ctr"/>
          <a:lstStyle>
            <a:lvl1pPr algn="l">
              <a:defRPr sz="900">
                <a:solidFill>
                  <a:srgbClr val="FFFFFF"/>
                </a:solidFill>
              </a:defRPr>
            </a:lvl1pPr>
          </a:lstStyle>
          <a:p>
            <a:pPr>
              <a:defRPr/>
            </a:pPr>
            <a:r>
              <a:rPr lang="en-US"/>
              <a:t>Spring 2025</a:t>
            </a:r>
          </a:p>
        </p:txBody>
      </p:sp>
      <p:sp>
        <p:nvSpPr>
          <p:cNvPr id="5" name="Footer Placeholder 4">
            <a:extLst>
              <a:ext uri="{FF2B5EF4-FFF2-40B4-BE49-F238E27FC236}">
                <a16:creationId xmlns:a16="http://schemas.microsoft.com/office/drawing/2014/main" id="{2395E353-A955-0CAE-9184-104DC1842642}"/>
              </a:ext>
            </a:extLst>
          </p:cNvPr>
          <p:cNvSpPr>
            <a:spLocks noGrp="1"/>
          </p:cNvSpPr>
          <p:nvPr>
            <p:ph type="ftr" sz="quarter" idx="3"/>
          </p:nvPr>
        </p:nvSpPr>
        <p:spPr>
          <a:xfrm>
            <a:off x="3686186" y="6459787"/>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r>
              <a:rPr lang="en-US"/>
              <a:t>TIER 2 FOOD</a:t>
            </a:r>
          </a:p>
        </p:txBody>
      </p:sp>
      <p:sp>
        <p:nvSpPr>
          <p:cNvPr id="6" name="TextBox 5">
            <a:extLst>
              <a:ext uri="{FF2B5EF4-FFF2-40B4-BE49-F238E27FC236}">
                <a16:creationId xmlns:a16="http://schemas.microsoft.com/office/drawing/2014/main" id="{A1AFD31E-C853-4937-C6DD-C3423B11DB11}"/>
              </a:ext>
            </a:extLst>
          </p:cNvPr>
          <p:cNvSpPr txBox="1"/>
          <p:nvPr userDrawn="1"/>
        </p:nvSpPr>
        <p:spPr>
          <a:xfrm>
            <a:off x="457200" y="432816"/>
            <a:ext cx="5486400" cy="1015663"/>
          </a:xfrm>
          <a:prstGeom prst="rect">
            <a:avLst/>
          </a:prstGeom>
          <a:noFill/>
        </p:spPr>
        <p:txBody>
          <a:bodyPr wrap="square" rtlCol="0">
            <a:spAutoFit/>
          </a:bodyPr>
          <a:lstStyle/>
          <a:p>
            <a:pPr algn="ctr"/>
            <a:r>
              <a:rPr lang="en-US" sz="6000">
                <a:solidFill>
                  <a:srgbClr val="203A4E"/>
                </a:solidFill>
                <a:latin typeface="Verdana" panose="020B0604030504040204" pitchFamily="34" charset="0"/>
                <a:ea typeface="Verdana" panose="020B0604030504040204" pitchFamily="34" charset="0"/>
              </a:rPr>
              <a:t>Questions</a:t>
            </a:r>
          </a:p>
        </p:txBody>
      </p:sp>
    </p:spTree>
    <p:extLst>
      <p:ext uri="{BB962C8B-B14F-4D97-AF65-F5344CB8AC3E}">
        <p14:creationId xmlns:p14="http://schemas.microsoft.com/office/powerpoint/2010/main" val="2252701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22" presetClass="entr" presetSubtype="8"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reserve="1">
  <p:cSld name="Blank">
    <p:spTree>
      <p:nvGrpSpPr>
        <p:cNvPr id="1" name="Shape 59"/>
        <p:cNvGrpSpPr/>
        <p:nvPr/>
      </p:nvGrpSpPr>
      <p:grpSpPr>
        <a:xfrm>
          <a:off x="0" y="0"/>
          <a:ext cx="0" cy="0"/>
          <a:chOff x="0" y="0"/>
          <a:chExt cx="0" cy="0"/>
        </a:xfrm>
      </p:grpSpPr>
      <p:sp>
        <p:nvSpPr>
          <p:cNvPr id="2" name="Rectangle 1">
            <a:extLst>
              <a:ext uri="{FF2B5EF4-FFF2-40B4-BE49-F238E27FC236}">
                <a16:creationId xmlns:a16="http://schemas.microsoft.com/office/drawing/2014/main" id="{418F1EFF-0CEA-5BAA-9636-12E58EC7EFFF}"/>
              </a:ext>
            </a:extLst>
          </p:cNvPr>
          <p:cNvSpPr/>
          <p:nvPr userDrawn="1"/>
        </p:nvSpPr>
        <p:spPr>
          <a:xfrm>
            <a:off x="1" y="6334316"/>
            <a:ext cx="12192001" cy="6599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sp>
      <p:sp>
        <p:nvSpPr>
          <p:cNvPr id="3" name="Rectangle 2">
            <a:extLst>
              <a:ext uri="{FF2B5EF4-FFF2-40B4-BE49-F238E27FC236}">
                <a16:creationId xmlns:a16="http://schemas.microsoft.com/office/drawing/2014/main" id="{E0D2C1E4-64F7-E9A8-15DE-381089BE4DFC}"/>
              </a:ext>
            </a:extLst>
          </p:cNvPr>
          <p:cNvSpPr/>
          <p:nvPr userDrawn="1"/>
        </p:nvSpPr>
        <p:spPr>
          <a:xfrm>
            <a:off x="3177" y="6400800"/>
            <a:ext cx="12188825" cy="457200"/>
          </a:xfrm>
          <a:prstGeom prst="rect">
            <a:avLst/>
          </a:prstGeom>
          <a:solidFill>
            <a:srgbClr val="203A4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Google Shape;62;p33"/>
          <p:cNvSpPr txBox="1">
            <a:spLocks noGrp="1"/>
          </p:cNvSpPr>
          <p:nvPr>
            <p:ph type="dt" idx="10"/>
          </p:nvPr>
        </p:nvSpPr>
        <p:spPr>
          <a:xfrm>
            <a:off x="1097282" y="6459787"/>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Spring 2025</a:t>
            </a:r>
            <a:endParaRPr/>
          </a:p>
        </p:txBody>
      </p:sp>
      <p:sp>
        <p:nvSpPr>
          <p:cNvPr id="63" name="Google Shape;63;p33"/>
          <p:cNvSpPr txBox="1">
            <a:spLocks noGrp="1"/>
          </p:cNvSpPr>
          <p:nvPr>
            <p:ph type="ftr" idx="11"/>
          </p:nvPr>
        </p:nvSpPr>
        <p:spPr>
          <a:xfrm>
            <a:off x="3686186" y="6459787"/>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TIER 2 FOOD</a:t>
            </a:r>
            <a:endParaRPr/>
          </a:p>
        </p:txBody>
      </p:sp>
      <p:sp>
        <p:nvSpPr>
          <p:cNvPr id="64" name="Google Shape;64;p33"/>
          <p:cNvSpPr txBox="1">
            <a:spLocks noGrp="1"/>
          </p:cNvSpPr>
          <p:nvPr>
            <p:ph type="sldNum" idx="12"/>
          </p:nvPr>
        </p:nvSpPr>
        <p:spPr>
          <a:xfrm>
            <a:off x="9900460" y="6459787"/>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9456526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97280" y="1846052"/>
            <a:ext cx="4937760" cy="736282"/>
          </a:xfrm>
        </p:spPr>
        <p:txBody>
          <a:bodyPr lIns="182880" rIns="182880" anchor="ctr">
            <a:noAutofit/>
          </a:bodyPr>
          <a:lstStyle>
            <a:lvl1pPr marL="0" indent="0">
              <a:lnSpc>
                <a:spcPct val="100000"/>
              </a:lnSpc>
              <a:buNone/>
              <a:defRPr sz="2400" b="1" cap="all" baseline="0">
                <a:solidFill>
                  <a:schemeClr val="accent3"/>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lIns="182880" rIns="182880">
            <a:noAutofit/>
          </a:bodyPr>
          <a:lstStyle>
            <a:lvl1pPr marL="0" indent="0">
              <a:buClr>
                <a:srgbClr val="609328"/>
              </a:buClr>
              <a:buFontTx/>
              <a:buNone/>
              <a:defRPr>
                <a:solidFill>
                  <a:schemeClr val="tx2"/>
                </a:solidFill>
              </a:defRPr>
            </a:lvl1pPr>
            <a:lvl3pPr marL="566914" indent="-182875">
              <a:buClr>
                <a:srgbClr val="609328"/>
              </a:buClr>
              <a:buFont typeface="Arial" panose="020B0604020202020204" pitchFamily="34" charset="0"/>
              <a:buChar char="•"/>
              <a:defRPr sz="2000">
                <a:solidFill>
                  <a:schemeClr val="tx2"/>
                </a:solidFill>
              </a:defRPr>
            </a:lvl3pPr>
          </a:lstStyle>
          <a:p>
            <a:pPr lvl="0"/>
            <a:r>
              <a:rPr lang="en-US"/>
              <a:t>Click to edit Master text styles</a:t>
            </a:r>
          </a:p>
          <a:p>
            <a:pPr lvl="2"/>
            <a:r>
              <a:rPr lang="en-US"/>
              <a:t>Second level</a:t>
            </a:r>
          </a:p>
        </p:txBody>
      </p:sp>
      <p:sp>
        <p:nvSpPr>
          <p:cNvPr id="5" name="Text Placeholder 4"/>
          <p:cNvSpPr>
            <a:spLocks noGrp="1"/>
          </p:cNvSpPr>
          <p:nvPr>
            <p:ph type="body" sz="quarter" idx="3"/>
          </p:nvPr>
        </p:nvSpPr>
        <p:spPr>
          <a:xfrm>
            <a:off x="6217920" y="1846052"/>
            <a:ext cx="4937760" cy="736282"/>
          </a:xfrm>
        </p:spPr>
        <p:txBody>
          <a:bodyPr lIns="182880" rIns="182880" anchor="ctr">
            <a:noAutofit/>
          </a:bodyPr>
          <a:lstStyle>
            <a:lvl1pPr marL="0" indent="0">
              <a:lnSpc>
                <a:spcPct val="100000"/>
              </a:lnSpc>
              <a:buNone/>
              <a:defRPr sz="2400" b="1" cap="all" baseline="0">
                <a:solidFill>
                  <a:schemeClr val="accent3"/>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lIns="182880" rIns="182880">
            <a:noAutofit/>
          </a:bodyPr>
          <a:lstStyle>
            <a:lvl1pPr marL="0" indent="0">
              <a:buClr>
                <a:srgbClr val="609328"/>
              </a:buClr>
              <a:buFontTx/>
              <a:buNone/>
              <a:defRPr lang="en-US" sz="2400" kern="1200" dirty="0">
                <a:solidFill>
                  <a:schemeClr val="tx2"/>
                </a:solidFill>
                <a:latin typeface="Arial" panose="020B0604020202020204" pitchFamily="34" charset="0"/>
                <a:ea typeface="+mn-ea"/>
                <a:cs typeface="Arial" panose="020B0604020202020204" pitchFamily="34" charset="0"/>
              </a:defRPr>
            </a:lvl1pPr>
            <a:lvl3pPr marL="566914" indent="-182875">
              <a:buClr>
                <a:srgbClr val="609328"/>
              </a:buClr>
              <a:buFont typeface="Arial" panose="020B0604020202020204" pitchFamily="34" charset="0"/>
              <a:buChar char="•"/>
              <a:defRPr lang="en-US" sz="2000" kern="1200" dirty="0">
                <a:solidFill>
                  <a:schemeClr val="tx2"/>
                </a:solidFill>
                <a:latin typeface="Arial" panose="020B0604020202020204" pitchFamily="34" charset="0"/>
                <a:ea typeface="+mn-ea"/>
                <a:cs typeface="Arial" panose="020B0604020202020204" pitchFamily="34" charset="0"/>
              </a:defRPr>
            </a:lvl3pPr>
          </a:lstStyle>
          <a:p>
            <a:pPr lvl="0"/>
            <a:r>
              <a:rPr lang="en-US"/>
              <a:t>Click to edit Master text styles</a:t>
            </a:r>
          </a:p>
          <a:p>
            <a:pPr marL="566914" lvl="2" indent="-182875" algn="l" defTabSz="914377" rtl="0" eaLnBrk="1" latinLnBrk="0" hangingPunct="1">
              <a:lnSpc>
                <a:spcPct val="100000"/>
              </a:lnSpc>
              <a:spcBef>
                <a:spcPts val="600"/>
              </a:spcBef>
              <a:spcAft>
                <a:spcPts val="600"/>
              </a:spcAft>
              <a:buClr>
                <a:srgbClr val="609328"/>
              </a:buClr>
              <a:buFont typeface="Arial" panose="020B0604020202020204" pitchFamily="34" charset="0"/>
              <a:buChar char="•"/>
            </a:pPr>
            <a:r>
              <a:rPr lang="en-US"/>
              <a:t>Second level</a:t>
            </a:r>
          </a:p>
        </p:txBody>
      </p:sp>
      <p:sp>
        <p:nvSpPr>
          <p:cNvPr id="2" name="Title 9">
            <a:extLst>
              <a:ext uri="{FF2B5EF4-FFF2-40B4-BE49-F238E27FC236}">
                <a16:creationId xmlns:a16="http://schemas.microsoft.com/office/drawing/2014/main" id="{A0EC34DF-6A98-F781-42EB-3FB10B7BD542}"/>
              </a:ext>
            </a:extLst>
          </p:cNvPr>
          <p:cNvSpPr>
            <a:spLocks noGrp="1"/>
          </p:cNvSpPr>
          <p:nvPr>
            <p:ph type="title"/>
          </p:nvPr>
        </p:nvSpPr>
        <p:spPr>
          <a:xfrm>
            <a:off x="1097280" y="76200"/>
            <a:ext cx="10058400" cy="1450757"/>
          </a:xfrm>
        </p:spPr>
        <p:txBody>
          <a:bodyPr/>
          <a:lstStyle>
            <a:lvl1pPr>
              <a:defRPr>
                <a:solidFill>
                  <a:schemeClr val="tx2"/>
                </a:solidFill>
              </a:defRPr>
            </a:lvl1pPr>
          </a:lstStyle>
          <a:p>
            <a:r>
              <a:rPr lang="en-US"/>
              <a:t>Click to edit Master title style</a:t>
            </a:r>
          </a:p>
        </p:txBody>
      </p:sp>
      <p:sp>
        <p:nvSpPr>
          <p:cNvPr id="10" name="Rectangle 9">
            <a:extLst>
              <a:ext uri="{FF2B5EF4-FFF2-40B4-BE49-F238E27FC236}">
                <a16:creationId xmlns:a16="http://schemas.microsoft.com/office/drawing/2014/main" id="{1A69A1CE-AC5C-8049-DA99-4972008476C8}"/>
              </a:ext>
            </a:extLst>
          </p:cNvPr>
          <p:cNvSpPr/>
          <p:nvPr userDrawn="1"/>
        </p:nvSpPr>
        <p:spPr>
          <a:xfrm>
            <a:off x="3177" y="6400800"/>
            <a:ext cx="12188825" cy="457200"/>
          </a:xfrm>
          <a:prstGeom prst="rect">
            <a:avLst/>
          </a:prstGeom>
          <a:solidFill>
            <a:srgbClr val="203A4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Slide Number Placeholder 5">
            <a:extLst>
              <a:ext uri="{FF2B5EF4-FFF2-40B4-BE49-F238E27FC236}">
                <a16:creationId xmlns:a16="http://schemas.microsoft.com/office/drawing/2014/main" id="{35350917-275B-26C9-A8F6-F916B605A934}"/>
              </a:ext>
            </a:extLst>
          </p:cNvPr>
          <p:cNvSpPr>
            <a:spLocks noGrp="1"/>
          </p:cNvSpPr>
          <p:nvPr>
            <p:ph type="sldNum" sz="quarter" idx="12"/>
          </p:nvPr>
        </p:nvSpPr>
        <p:spPr>
          <a:xfrm>
            <a:off x="9900460" y="6459787"/>
            <a:ext cx="1312025" cy="365125"/>
          </a:xfrm>
          <a:prstGeom prst="rect">
            <a:avLst/>
          </a:prstGeom>
        </p:spPr>
        <p:txBody>
          <a:bodyPr/>
          <a:lstStyle>
            <a:lvl1pPr>
              <a:defRPr>
                <a:solidFill>
                  <a:schemeClr val="bg1"/>
                </a:solidFill>
              </a:defRPr>
            </a:lvl1pPr>
          </a:lstStyle>
          <a:p>
            <a:pPr>
              <a:defRPr/>
            </a:pPr>
            <a:fld id="{712C4A9B-56B6-4F19-B34C-CB5061A7DFCE}" type="slidenum">
              <a:rPr lang="en-US" smtClean="0"/>
              <a:pPr>
                <a:defRPr/>
              </a:pPr>
              <a:t>‹#›</a:t>
            </a:fld>
            <a:endParaRPr lang="en-US"/>
          </a:p>
        </p:txBody>
      </p:sp>
      <p:sp>
        <p:nvSpPr>
          <p:cNvPr id="12" name="Date Placeholder 3">
            <a:extLst>
              <a:ext uri="{FF2B5EF4-FFF2-40B4-BE49-F238E27FC236}">
                <a16:creationId xmlns:a16="http://schemas.microsoft.com/office/drawing/2014/main" id="{E4487C86-5BCC-5D0E-BA6B-AD0CFA9C0702}"/>
              </a:ext>
            </a:extLst>
          </p:cNvPr>
          <p:cNvSpPr>
            <a:spLocks noGrp="1"/>
          </p:cNvSpPr>
          <p:nvPr>
            <p:ph type="dt" sz="half" idx="13"/>
          </p:nvPr>
        </p:nvSpPr>
        <p:spPr>
          <a:xfrm>
            <a:off x="1097282" y="6459787"/>
            <a:ext cx="2472271" cy="365125"/>
          </a:xfrm>
          <a:prstGeom prst="rect">
            <a:avLst/>
          </a:prstGeom>
        </p:spPr>
        <p:txBody>
          <a:bodyPr vert="horz" lIns="91440" tIns="45720" rIns="91440" bIns="45720" rtlCol="0" anchor="ctr"/>
          <a:lstStyle>
            <a:lvl1pPr algn="l">
              <a:defRPr sz="900">
                <a:solidFill>
                  <a:srgbClr val="FFFFFF"/>
                </a:solidFill>
              </a:defRPr>
            </a:lvl1pPr>
          </a:lstStyle>
          <a:p>
            <a:pPr>
              <a:defRPr/>
            </a:pPr>
            <a:r>
              <a:rPr lang="en-US"/>
              <a:t>Spring 2025</a:t>
            </a:r>
          </a:p>
        </p:txBody>
      </p:sp>
      <p:sp>
        <p:nvSpPr>
          <p:cNvPr id="13" name="Footer Placeholder 4">
            <a:extLst>
              <a:ext uri="{FF2B5EF4-FFF2-40B4-BE49-F238E27FC236}">
                <a16:creationId xmlns:a16="http://schemas.microsoft.com/office/drawing/2014/main" id="{F3191A91-B7D7-5324-B5FC-E2F47DDF645B}"/>
              </a:ext>
            </a:extLst>
          </p:cNvPr>
          <p:cNvSpPr>
            <a:spLocks noGrp="1"/>
          </p:cNvSpPr>
          <p:nvPr>
            <p:ph type="ftr" sz="quarter" idx="14"/>
          </p:nvPr>
        </p:nvSpPr>
        <p:spPr>
          <a:xfrm>
            <a:off x="3686186" y="6459787"/>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r>
              <a:rPr lang="en-US"/>
              <a:t>TIER 2 FOOD</a:t>
            </a:r>
          </a:p>
        </p:txBody>
      </p:sp>
    </p:spTree>
    <p:extLst>
      <p:ext uri="{BB962C8B-B14F-4D97-AF65-F5344CB8AC3E}">
        <p14:creationId xmlns:p14="http://schemas.microsoft.com/office/powerpoint/2010/main" val="950860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Content 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7" name="Slide Number Placeholder 5">
            <a:extLst>
              <a:ext uri="{FF2B5EF4-FFF2-40B4-BE49-F238E27FC236}">
                <a16:creationId xmlns:a16="http://schemas.microsoft.com/office/drawing/2014/main" id="{589454F9-5491-7229-6529-F7428D66CD3C}"/>
              </a:ext>
            </a:extLst>
          </p:cNvPr>
          <p:cNvSpPr>
            <a:spLocks noGrp="1"/>
          </p:cNvSpPr>
          <p:nvPr>
            <p:ph type="sldNum" sz="quarter" idx="12"/>
          </p:nvPr>
        </p:nvSpPr>
        <p:spPr>
          <a:xfrm>
            <a:off x="9900460" y="6459787"/>
            <a:ext cx="1312025" cy="365125"/>
          </a:xfrm>
          <a:prstGeom prst="rect">
            <a:avLst/>
          </a:prstGeom>
        </p:spPr>
        <p:txBody>
          <a:bodyPr/>
          <a:lstStyle>
            <a:lvl1pPr>
              <a:defRPr>
                <a:solidFill>
                  <a:schemeClr val="bg1"/>
                </a:solidFill>
              </a:defRPr>
            </a:lvl1pPr>
          </a:lstStyle>
          <a:p>
            <a:pPr>
              <a:defRPr/>
            </a:pPr>
            <a:fld id="{712C4A9B-56B6-4F19-B34C-CB5061A7DFCE}" type="slidenum">
              <a:rPr lang="en-US" smtClean="0"/>
              <a:pPr>
                <a:defRPr/>
              </a:pPr>
              <a:t>‹#›</a:t>
            </a:fld>
            <a:endParaRPr lang="en-US"/>
          </a:p>
        </p:txBody>
      </p:sp>
      <p:sp>
        <p:nvSpPr>
          <p:cNvPr id="8" name="Date Placeholder 3">
            <a:extLst>
              <a:ext uri="{FF2B5EF4-FFF2-40B4-BE49-F238E27FC236}">
                <a16:creationId xmlns:a16="http://schemas.microsoft.com/office/drawing/2014/main" id="{104A4F0D-2E9A-D0F6-0D7B-47F0864A2F85}"/>
              </a:ext>
            </a:extLst>
          </p:cNvPr>
          <p:cNvSpPr>
            <a:spLocks noGrp="1"/>
          </p:cNvSpPr>
          <p:nvPr>
            <p:ph type="dt" sz="half" idx="2"/>
          </p:nvPr>
        </p:nvSpPr>
        <p:spPr>
          <a:xfrm>
            <a:off x="1097282" y="6459787"/>
            <a:ext cx="2472271" cy="365125"/>
          </a:xfrm>
          <a:prstGeom prst="rect">
            <a:avLst/>
          </a:prstGeom>
        </p:spPr>
        <p:txBody>
          <a:bodyPr vert="horz" lIns="91440" tIns="45720" rIns="91440" bIns="45720" rtlCol="0" anchor="ctr"/>
          <a:lstStyle>
            <a:lvl1pPr algn="l">
              <a:defRPr sz="900">
                <a:solidFill>
                  <a:srgbClr val="FFFFFF"/>
                </a:solidFill>
              </a:defRPr>
            </a:lvl1pPr>
          </a:lstStyle>
          <a:p>
            <a:pPr>
              <a:defRPr/>
            </a:pPr>
            <a:r>
              <a:rPr lang="en-US"/>
              <a:t>Spring 2025</a:t>
            </a:r>
          </a:p>
        </p:txBody>
      </p:sp>
      <p:sp>
        <p:nvSpPr>
          <p:cNvPr id="9" name="Footer Placeholder 4">
            <a:extLst>
              <a:ext uri="{FF2B5EF4-FFF2-40B4-BE49-F238E27FC236}">
                <a16:creationId xmlns:a16="http://schemas.microsoft.com/office/drawing/2014/main" id="{12C29877-8391-6F8C-7916-8556BCAC885A}"/>
              </a:ext>
            </a:extLst>
          </p:cNvPr>
          <p:cNvSpPr>
            <a:spLocks noGrp="1"/>
          </p:cNvSpPr>
          <p:nvPr>
            <p:ph type="ftr" sz="quarter" idx="3"/>
          </p:nvPr>
        </p:nvSpPr>
        <p:spPr>
          <a:xfrm>
            <a:off x="3686186" y="6459787"/>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r>
              <a:rPr lang="en-US"/>
              <a:t>TIER 2 FOOD</a:t>
            </a:r>
          </a:p>
        </p:txBody>
      </p:sp>
    </p:spTree>
    <p:extLst>
      <p:ext uri="{BB962C8B-B14F-4D97-AF65-F5344CB8AC3E}">
        <p14:creationId xmlns:p14="http://schemas.microsoft.com/office/powerpoint/2010/main" val="3739492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Breakout">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DC65B5FC-E70B-DF1B-22C0-091C694209B8}"/>
              </a:ext>
            </a:extLst>
          </p:cNvPr>
          <p:cNvSpPr txBox="1">
            <a:spLocks/>
          </p:cNvSpPr>
          <p:nvPr userDrawn="1"/>
        </p:nvSpPr>
        <p:spPr>
          <a:xfrm>
            <a:off x="6739350" y="787641"/>
            <a:ext cx="3817122" cy="3814362"/>
          </a:xfrm>
          <a:prstGeom prst="ellipse">
            <a:avLst/>
          </a:prstGeom>
          <a:noFill/>
          <a:ln w="38100">
            <a:solidFill>
              <a:srgbClr val="3B88A3"/>
            </a:solidFill>
          </a:ln>
        </p:spPr>
        <p:txBody>
          <a:bodyPr vert="horz" lIns="91440" tIns="45720" rIns="91440" bIns="45720" rtlCol="0" anchor="ctr" anchorCtr="0">
            <a:noAutofit/>
          </a:bodyPr>
          <a:lstStyle>
            <a:lvl1pPr algn="l" defTabSz="914377" rtl="0" eaLnBrk="1" latinLnBrk="0" hangingPunct="1">
              <a:lnSpc>
                <a:spcPct val="85000"/>
              </a:lnSpc>
              <a:spcBef>
                <a:spcPct val="0"/>
              </a:spcBef>
              <a:buNone/>
              <a:defRPr sz="4800" b="0" kern="1200" spc="-51" baseline="0">
                <a:solidFill>
                  <a:srgbClr val="FFFFFF"/>
                </a:solidFill>
                <a:latin typeface="Verdana" panose="020B0604030504040204" pitchFamily="34" charset="0"/>
                <a:ea typeface="Verdana" panose="020B0604030504040204" pitchFamily="34" charset="0"/>
                <a:cs typeface="+mj-cs"/>
              </a:defRPr>
            </a:lvl1pPr>
          </a:lstStyle>
          <a:p>
            <a:pPr algn="ctr"/>
            <a:endParaRPr lang="en-US" sz="4000">
              <a:solidFill>
                <a:srgbClr val="0D385F"/>
              </a:solidFill>
            </a:endParaRPr>
          </a:p>
        </p:txBody>
      </p:sp>
      <p:sp>
        <p:nvSpPr>
          <p:cNvPr id="7" name="Rectangle 6"/>
          <p:cNvSpPr/>
          <p:nvPr userDrawn="1"/>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rot="21169915">
            <a:off x="606017" y="1476860"/>
            <a:ext cx="5503722" cy="2435924"/>
          </a:xfrm>
          <a:solidFill>
            <a:srgbClr val="3B88A3"/>
          </a:solidFill>
          <a:ln>
            <a:noFill/>
          </a:ln>
        </p:spPr>
        <p:txBody>
          <a:bodyPr anchor="ctr" anchorCtr="0">
            <a:noAutofit/>
          </a:bodyPr>
          <a:lstStyle>
            <a:lvl1pPr algn="ctr">
              <a:lnSpc>
                <a:spcPct val="85000"/>
              </a:lnSpc>
              <a:defRPr sz="4800" b="0">
                <a:solidFill>
                  <a:srgbClr val="FFFFFF"/>
                </a:solidFill>
              </a:defRPr>
            </a:lvl1pPr>
          </a:lstStyle>
          <a:p>
            <a:r>
              <a:rPr lang="en-US"/>
              <a:t>Breakout</a:t>
            </a:r>
          </a:p>
        </p:txBody>
      </p:sp>
      <p:sp>
        <p:nvSpPr>
          <p:cNvPr id="10" name="Rectangle 9">
            <a:extLst>
              <a:ext uri="{FF2B5EF4-FFF2-40B4-BE49-F238E27FC236}">
                <a16:creationId xmlns:a16="http://schemas.microsoft.com/office/drawing/2014/main" id="{28B42117-0893-E938-B513-55A290DF5D16}"/>
              </a:ext>
            </a:extLst>
          </p:cNvPr>
          <p:cNvSpPr/>
          <p:nvPr userDrawn="1"/>
        </p:nvSpPr>
        <p:spPr>
          <a:xfrm>
            <a:off x="3177" y="6400800"/>
            <a:ext cx="12188825" cy="457200"/>
          </a:xfrm>
          <a:prstGeom prst="rect">
            <a:avLst/>
          </a:prstGeom>
          <a:solidFill>
            <a:srgbClr val="203A4E"/>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4" name="Graphic 13" descr="Magnifying glass outline">
            <a:extLst>
              <a:ext uri="{FF2B5EF4-FFF2-40B4-BE49-F238E27FC236}">
                <a16:creationId xmlns:a16="http://schemas.microsoft.com/office/drawing/2014/main" id="{B94352DE-6FFD-5D78-BA79-74BB1C43DE1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rot="5695171">
            <a:off x="4114791" y="-284687"/>
            <a:ext cx="7427374" cy="7427374"/>
          </a:xfrm>
          <a:prstGeom prst="rect">
            <a:avLst/>
          </a:prstGeom>
        </p:spPr>
      </p:pic>
      <p:sp>
        <p:nvSpPr>
          <p:cNvPr id="3" name="Slide Number Placeholder 5">
            <a:extLst>
              <a:ext uri="{FF2B5EF4-FFF2-40B4-BE49-F238E27FC236}">
                <a16:creationId xmlns:a16="http://schemas.microsoft.com/office/drawing/2014/main" id="{D45E80E2-2397-FB0B-2BBA-3CAB557F6BF7}"/>
              </a:ext>
            </a:extLst>
          </p:cNvPr>
          <p:cNvSpPr>
            <a:spLocks noGrp="1"/>
          </p:cNvSpPr>
          <p:nvPr>
            <p:ph type="sldNum" sz="quarter" idx="12"/>
          </p:nvPr>
        </p:nvSpPr>
        <p:spPr>
          <a:xfrm>
            <a:off x="9900460" y="6459787"/>
            <a:ext cx="1312025" cy="365125"/>
          </a:xfrm>
          <a:prstGeom prst="rect">
            <a:avLst/>
          </a:prstGeom>
        </p:spPr>
        <p:txBody>
          <a:bodyPr anchor="ctr"/>
          <a:lstStyle>
            <a:lvl1pPr algn="l">
              <a:defRPr sz="1200">
                <a:solidFill>
                  <a:schemeClr val="bg1"/>
                </a:solidFill>
              </a:defRPr>
            </a:lvl1pPr>
          </a:lstStyle>
          <a:p>
            <a:pPr>
              <a:defRPr/>
            </a:pPr>
            <a:fld id="{712C4A9B-56B6-4F19-B34C-CB5061A7DFCE}" type="slidenum">
              <a:rPr lang="en-US" smtClean="0"/>
              <a:pPr>
                <a:defRPr/>
              </a:pPr>
              <a:t>‹#›</a:t>
            </a:fld>
            <a:endParaRPr lang="en-US"/>
          </a:p>
        </p:txBody>
      </p:sp>
      <p:sp>
        <p:nvSpPr>
          <p:cNvPr id="4" name="Date Placeholder 3">
            <a:extLst>
              <a:ext uri="{FF2B5EF4-FFF2-40B4-BE49-F238E27FC236}">
                <a16:creationId xmlns:a16="http://schemas.microsoft.com/office/drawing/2014/main" id="{0C541EC6-1F14-1329-D8BE-DFBCD6FBD2B7}"/>
              </a:ext>
            </a:extLst>
          </p:cNvPr>
          <p:cNvSpPr>
            <a:spLocks noGrp="1"/>
          </p:cNvSpPr>
          <p:nvPr>
            <p:ph type="dt" sz="half" idx="2"/>
          </p:nvPr>
        </p:nvSpPr>
        <p:spPr>
          <a:xfrm>
            <a:off x="1097282" y="6459787"/>
            <a:ext cx="2472271" cy="365125"/>
          </a:xfrm>
          <a:prstGeom prst="rect">
            <a:avLst/>
          </a:prstGeom>
        </p:spPr>
        <p:txBody>
          <a:bodyPr vert="horz" lIns="91440" tIns="45720" rIns="91440" bIns="45720" rtlCol="0" anchor="ctr"/>
          <a:lstStyle>
            <a:lvl1pPr algn="l">
              <a:defRPr sz="900">
                <a:solidFill>
                  <a:srgbClr val="FFFFFF"/>
                </a:solidFill>
              </a:defRPr>
            </a:lvl1pPr>
          </a:lstStyle>
          <a:p>
            <a:pPr>
              <a:defRPr/>
            </a:pPr>
            <a:r>
              <a:rPr lang="en-US"/>
              <a:t>Spring 2025</a:t>
            </a:r>
          </a:p>
        </p:txBody>
      </p:sp>
      <p:sp>
        <p:nvSpPr>
          <p:cNvPr id="5" name="Footer Placeholder 4">
            <a:extLst>
              <a:ext uri="{FF2B5EF4-FFF2-40B4-BE49-F238E27FC236}">
                <a16:creationId xmlns:a16="http://schemas.microsoft.com/office/drawing/2014/main" id="{2395E353-A955-0CAE-9184-104DC1842642}"/>
              </a:ext>
            </a:extLst>
          </p:cNvPr>
          <p:cNvSpPr>
            <a:spLocks noGrp="1"/>
          </p:cNvSpPr>
          <p:nvPr>
            <p:ph type="ftr" sz="quarter" idx="3"/>
          </p:nvPr>
        </p:nvSpPr>
        <p:spPr>
          <a:xfrm>
            <a:off x="3686186" y="6459787"/>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r>
              <a:rPr lang="en-US"/>
              <a:t>TIER 2 FOOD</a:t>
            </a:r>
          </a:p>
        </p:txBody>
      </p:sp>
      <p:grpSp>
        <p:nvGrpSpPr>
          <p:cNvPr id="20" name="Group 19">
            <a:extLst>
              <a:ext uri="{FF2B5EF4-FFF2-40B4-BE49-F238E27FC236}">
                <a16:creationId xmlns:a16="http://schemas.microsoft.com/office/drawing/2014/main" id="{222AC8D4-1C37-6513-1F31-2A08BAC60287}"/>
              </a:ext>
            </a:extLst>
          </p:cNvPr>
          <p:cNvGrpSpPr/>
          <p:nvPr userDrawn="1"/>
        </p:nvGrpSpPr>
        <p:grpSpPr>
          <a:xfrm>
            <a:off x="7276235" y="2296005"/>
            <a:ext cx="1038213" cy="1416859"/>
            <a:chOff x="6935818" y="2179852"/>
            <a:chExt cx="1038213" cy="1416859"/>
          </a:xfrm>
        </p:grpSpPr>
        <p:pic>
          <p:nvPicPr>
            <p:cNvPr id="11" name="Graphic 10" descr="Users with solid fill">
              <a:extLst>
                <a:ext uri="{FF2B5EF4-FFF2-40B4-BE49-F238E27FC236}">
                  <a16:creationId xmlns:a16="http://schemas.microsoft.com/office/drawing/2014/main" id="{88430155-F813-E943-9154-177489939D1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35818" y="2682311"/>
              <a:ext cx="914400" cy="914400"/>
            </a:xfrm>
            <a:prstGeom prst="rect">
              <a:avLst/>
            </a:prstGeom>
          </p:spPr>
        </p:pic>
        <p:pic>
          <p:nvPicPr>
            <p:cNvPr id="18" name="Graphic 17" descr="Chat outline">
              <a:extLst>
                <a:ext uri="{FF2B5EF4-FFF2-40B4-BE49-F238E27FC236}">
                  <a16:creationId xmlns:a16="http://schemas.microsoft.com/office/drawing/2014/main" id="{C9C795C3-1B3D-06CA-D5B8-A862094BC514}"/>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7059631" y="2179852"/>
              <a:ext cx="914400" cy="914400"/>
            </a:xfrm>
            <a:prstGeom prst="rect">
              <a:avLst/>
            </a:prstGeom>
          </p:spPr>
        </p:pic>
      </p:grpSp>
      <p:grpSp>
        <p:nvGrpSpPr>
          <p:cNvPr id="21" name="Group 20">
            <a:extLst>
              <a:ext uri="{FF2B5EF4-FFF2-40B4-BE49-F238E27FC236}">
                <a16:creationId xmlns:a16="http://schemas.microsoft.com/office/drawing/2014/main" id="{F1973A92-B8A9-C008-D5C7-4BC56D6130D0}"/>
              </a:ext>
            </a:extLst>
          </p:cNvPr>
          <p:cNvGrpSpPr/>
          <p:nvPr userDrawn="1"/>
        </p:nvGrpSpPr>
        <p:grpSpPr>
          <a:xfrm>
            <a:off x="8181777" y="1085117"/>
            <a:ext cx="1038213" cy="1416859"/>
            <a:chOff x="6935818" y="2179852"/>
            <a:chExt cx="1038213" cy="1416859"/>
          </a:xfrm>
        </p:grpSpPr>
        <p:pic>
          <p:nvPicPr>
            <p:cNvPr id="22" name="Graphic 21" descr="Users with solid fill">
              <a:extLst>
                <a:ext uri="{FF2B5EF4-FFF2-40B4-BE49-F238E27FC236}">
                  <a16:creationId xmlns:a16="http://schemas.microsoft.com/office/drawing/2014/main" id="{08FE3BDE-D210-CF6F-2FF6-82F246E2626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35818" y="2682311"/>
              <a:ext cx="914400" cy="914400"/>
            </a:xfrm>
            <a:prstGeom prst="rect">
              <a:avLst/>
            </a:prstGeom>
          </p:spPr>
        </p:pic>
        <p:pic>
          <p:nvPicPr>
            <p:cNvPr id="23" name="Graphic 22" descr="Chat outline">
              <a:extLst>
                <a:ext uri="{FF2B5EF4-FFF2-40B4-BE49-F238E27FC236}">
                  <a16:creationId xmlns:a16="http://schemas.microsoft.com/office/drawing/2014/main" id="{D4D3A545-BE7B-E594-E7B0-8DDB993CC02C}"/>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7059631" y="2179852"/>
              <a:ext cx="914400" cy="914400"/>
            </a:xfrm>
            <a:prstGeom prst="rect">
              <a:avLst/>
            </a:prstGeom>
          </p:spPr>
        </p:pic>
      </p:grpSp>
      <p:grpSp>
        <p:nvGrpSpPr>
          <p:cNvPr id="24" name="Group 23">
            <a:extLst>
              <a:ext uri="{FF2B5EF4-FFF2-40B4-BE49-F238E27FC236}">
                <a16:creationId xmlns:a16="http://schemas.microsoft.com/office/drawing/2014/main" id="{A97D6F35-9CA0-0980-479F-388463D0B77B}"/>
              </a:ext>
            </a:extLst>
          </p:cNvPr>
          <p:cNvGrpSpPr/>
          <p:nvPr userDrawn="1"/>
        </p:nvGrpSpPr>
        <p:grpSpPr>
          <a:xfrm>
            <a:off x="8813588" y="2588996"/>
            <a:ext cx="1038213" cy="1416859"/>
            <a:chOff x="6935818" y="2179852"/>
            <a:chExt cx="1038213" cy="1416859"/>
          </a:xfrm>
        </p:grpSpPr>
        <p:pic>
          <p:nvPicPr>
            <p:cNvPr id="25" name="Graphic 24" descr="Users with solid fill">
              <a:extLst>
                <a:ext uri="{FF2B5EF4-FFF2-40B4-BE49-F238E27FC236}">
                  <a16:creationId xmlns:a16="http://schemas.microsoft.com/office/drawing/2014/main" id="{FFFF1A2B-EDB6-8DEE-C38A-3CDB41CEF0F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35818" y="2682311"/>
              <a:ext cx="914400" cy="914400"/>
            </a:xfrm>
            <a:prstGeom prst="rect">
              <a:avLst/>
            </a:prstGeom>
          </p:spPr>
        </p:pic>
        <p:pic>
          <p:nvPicPr>
            <p:cNvPr id="26" name="Graphic 25" descr="Chat outline">
              <a:extLst>
                <a:ext uri="{FF2B5EF4-FFF2-40B4-BE49-F238E27FC236}">
                  <a16:creationId xmlns:a16="http://schemas.microsoft.com/office/drawing/2014/main" id="{64AAE4EB-BC7E-D89F-9373-D5336A17C3D5}"/>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7059631" y="2179852"/>
              <a:ext cx="914400" cy="914400"/>
            </a:xfrm>
            <a:prstGeom prst="rect">
              <a:avLst/>
            </a:prstGeom>
          </p:spPr>
        </p:pic>
      </p:grpSp>
    </p:spTree>
    <p:extLst>
      <p:ext uri="{BB962C8B-B14F-4D97-AF65-F5344CB8AC3E}">
        <p14:creationId xmlns:p14="http://schemas.microsoft.com/office/powerpoint/2010/main" val="1376649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anim calcmode="lin" valueType="num">
                                      <p:cBhvr>
                                        <p:cTn id="13" dur="500" fill="hold"/>
                                        <p:tgtEl>
                                          <p:spTgt spid="16"/>
                                        </p:tgtEl>
                                        <p:attrNameLst>
                                          <p:attrName>ppt_x</p:attrName>
                                        </p:attrNameLst>
                                      </p:cBhvr>
                                      <p:tavLst>
                                        <p:tav tm="0">
                                          <p:val>
                                            <p:strVal val="#ppt_x"/>
                                          </p:val>
                                        </p:tav>
                                        <p:tav tm="100000">
                                          <p:val>
                                            <p:strVal val="#ppt_x"/>
                                          </p:val>
                                        </p:tav>
                                      </p:tavLst>
                                    </p:anim>
                                    <p:anim calcmode="lin" valueType="num">
                                      <p:cBhvr>
                                        <p:cTn id="14" dur="500" fill="hold"/>
                                        <p:tgtEl>
                                          <p:spTgt spid="16"/>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childTnLst>
                                </p:cTn>
                              </p:par>
                            </p:childTnLst>
                          </p:cTn>
                        </p:par>
                        <p:par>
                          <p:cTn id="18" fill="hold">
                            <p:stCondLst>
                              <p:cond delay="500"/>
                            </p:stCondLst>
                            <p:childTnLst>
                              <p:par>
                                <p:cTn id="19" presetID="1" presetClass="entr" presetSubtype="0" fill="hold" nodeType="after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par>
                          <p:cTn id="21" fill="hold">
                            <p:stCondLst>
                              <p:cond delay="500"/>
                            </p:stCondLst>
                            <p:childTnLst>
                              <p:par>
                                <p:cTn id="22" presetID="1" presetClass="entr" presetSubtype="0" fill="hold" nodeType="afterEffect">
                                  <p:stCondLst>
                                    <p:cond delay="0"/>
                                  </p:stCondLst>
                                  <p:childTnLst>
                                    <p:set>
                                      <p:cBhvr>
                                        <p:cTn id="23"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F2">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A8CBF8-319C-5347-56CE-97C7836A7317}"/>
              </a:ext>
            </a:extLst>
          </p:cNvPr>
          <p:cNvSpPr>
            <a:spLocks noGrp="1"/>
          </p:cNvSpPr>
          <p:nvPr>
            <p:ph type="sldNum" sz="quarter" idx="10"/>
          </p:nvPr>
        </p:nvSpPr>
        <p:spPr/>
        <p:txBody>
          <a:bodyPr/>
          <a:lstStyle/>
          <a:p>
            <a:pPr>
              <a:defRPr/>
            </a:pPr>
            <a:fld id="{712C4A9B-56B6-4F19-B34C-CB5061A7DFCE}" type="slidenum">
              <a:rPr lang="en-US" smtClean="0"/>
              <a:pPr>
                <a:defRPr/>
              </a:pPr>
              <a:t>‹#›</a:t>
            </a:fld>
            <a:endParaRPr lang="en-US"/>
          </a:p>
        </p:txBody>
      </p:sp>
      <p:sp>
        <p:nvSpPr>
          <p:cNvPr id="4" name="Date Placeholder 3">
            <a:extLst>
              <a:ext uri="{FF2B5EF4-FFF2-40B4-BE49-F238E27FC236}">
                <a16:creationId xmlns:a16="http://schemas.microsoft.com/office/drawing/2014/main" id="{0302E290-E21C-5EE5-1FDB-1D0511C84F0A}"/>
              </a:ext>
            </a:extLst>
          </p:cNvPr>
          <p:cNvSpPr>
            <a:spLocks noGrp="1"/>
          </p:cNvSpPr>
          <p:nvPr>
            <p:ph type="dt" sz="half" idx="11"/>
          </p:nvPr>
        </p:nvSpPr>
        <p:spPr/>
        <p:txBody>
          <a:bodyPr/>
          <a:lstStyle/>
          <a:p>
            <a:pPr>
              <a:defRPr/>
            </a:pPr>
            <a:r>
              <a:rPr lang="en-US"/>
              <a:t>Spring 2025</a:t>
            </a:r>
          </a:p>
        </p:txBody>
      </p:sp>
      <p:sp>
        <p:nvSpPr>
          <p:cNvPr id="5" name="Footer Placeholder 4">
            <a:extLst>
              <a:ext uri="{FF2B5EF4-FFF2-40B4-BE49-F238E27FC236}">
                <a16:creationId xmlns:a16="http://schemas.microsoft.com/office/drawing/2014/main" id="{A685C6A7-4690-43E7-687E-66E745AC53B7}"/>
              </a:ext>
            </a:extLst>
          </p:cNvPr>
          <p:cNvSpPr>
            <a:spLocks noGrp="1"/>
          </p:cNvSpPr>
          <p:nvPr>
            <p:ph type="ftr" sz="quarter" idx="12"/>
          </p:nvPr>
        </p:nvSpPr>
        <p:spPr/>
        <p:txBody>
          <a:bodyPr/>
          <a:lstStyle/>
          <a:p>
            <a:pPr>
              <a:defRPr/>
            </a:pPr>
            <a:r>
              <a:rPr lang="en-US"/>
              <a:t>TIER 2 FOOD</a:t>
            </a:r>
          </a:p>
        </p:txBody>
      </p:sp>
      <p:sp>
        <p:nvSpPr>
          <p:cNvPr id="10" name="Text Placeholder 9">
            <a:extLst>
              <a:ext uri="{FF2B5EF4-FFF2-40B4-BE49-F238E27FC236}">
                <a16:creationId xmlns:a16="http://schemas.microsoft.com/office/drawing/2014/main" id="{EFD8646D-0842-1BAB-007E-E904D33549B5}"/>
              </a:ext>
            </a:extLst>
          </p:cNvPr>
          <p:cNvSpPr>
            <a:spLocks noGrp="1"/>
          </p:cNvSpPr>
          <p:nvPr>
            <p:ph type="body" sz="quarter" idx="13"/>
          </p:nvPr>
        </p:nvSpPr>
        <p:spPr>
          <a:xfrm>
            <a:off x="522316" y="1526959"/>
            <a:ext cx="6324600" cy="4712032"/>
          </a:xfrm>
        </p:spPr>
        <p:txBody>
          <a:bodyPr/>
          <a:lstStyle>
            <a:lvl2pPr marL="384038" indent="-182875">
              <a:lnSpc>
                <a:spcPct val="100000"/>
              </a:lnSpc>
              <a:spcBef>
                <a:spcPts val="0"/>
              </a:spcBef>
              <a:spcAft>
                <a:spcPts val="600"/>
              </a:spcAft>
              <a:buClr>
                <a:schemeClr val="accent2">
                  <a:lumMod val="50000"/>
                </a:schemeClr>
              </a:buClr>
              <a:buFont typeface="Arial" panose="020B0604020202020204" pitchFamily="34" charset="0"/>
              <a:buChar char="•"/>
              <a:defRPr sz="2000">
                <a:solidFill>
                  <a:srgbClr val="203A4E"/>
                </a:solidFill>
                <a:latin typeface="Arial" panose="020B0604020202020204" pitchFamily="34" charset="0"/>
                <a:cs typeface="Arial" panose="020B0604020202020204" pitchFamily="34" charset="0"/>
              </a:defRPr>
            </a:lvl2pPr>
            <a:lvl3pPr>
              <a:defRPr sz="1800"/>
            </a:lvl3pPr>
          </a:lstStyle>
          <a:p>
            <a:pPr lvl="0"/>
            <a:r>
              <a:rPr lang="en-US"/>
              <a:t>Click to edit Master text styles</a:t>
            </a:r>
          </a:p>
          <a:p>
            <a:pPr lvl="1"/>
            <a:r>
              <a:rPr lang="en-US"/>
              <a:t>Second level</a:t>
            </a:r>
          </a:p>
          <a:p>
            <a:pPr lvl="2"/>
            <a:r>
              <a:rPr lang="en-US"/>
              <a:t>Third level</a:t>
            </a:r>
          </a:p>
          <a:p>
            <a:pPr lvl="2"/>
            <a:endParaRPr lang="en-US"/>
          </a:p>
          <a:p>
            <a:pPr lvl="2"/>
            <a:endParaRPr lang="en-US"/>
          </a:p>
        </p:txBody>
      </p:sp>
      <p:pic>
        <p:nvPicPr>
          <p:cNvPr id="12" name="Picture 11" descr="A clipboard with a white sheet">
            <a:extLst>
              <a:ext uri="{FF2B5EF4-FFF2-40B4-BE49-F238E27FC236}">
                <a16:creationId xmlns:a16="http://schemas.microsoft.com/office/drawing/2014/main" id="{242A7076-2009-C7A9-7FDC-EB1882AE8BA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5205" t="3082" r="4580" b="4414"/>
          <a:stretch/>
        </p:blipFill>
        <p:spPr>
          <a:xfrm>
            <a:off x="7239000" y="33088"/>
            <a:ext cx="4430685" cy="6205903"/>
          </a:xfrm>
          <a:prstGeom prst="rect">
            <a:avLst/>
          </a:prstGeom>
        </p:spPr>
      </p:pic>
      <p:sp>
        <p:nvSpPr>
          <p:cNvPr id="14" name="Picture Placeholder 13">
            <a:extLst>
              <a:ext uri="{FF2B5EF4-FFF2-40B4-BE49-F238E27FC236}">
                <a16:creationId xmlns:a16="http://schemas.microsoft.com/office/drawing/2014/main" id="{B777E89A-6BFF-2749-3131-5488C2B491A9}"/>
              </a:ext>
            </a:extLst>
          </p:cNvPr>
          <p:cNvSpPr>
            <a:spLocks noGrp="1"/>
          </p:cNvSpPr>
          <p:nvPr>
            <p:ph type="pic" sz="quarter" idx="14"/>
          </p:nvPr>
        </p:nvSpPr>
        <p:spPr>
          <a:xfrm>
            <a:off x="7543800" y="914400"/>
            <a:ext cx="3733800" cy="4953000"/>
          </a:xfrm>
        </p:spPr>
        <p:txBody>
          <a:bodyPr/>
          <a:lstStyle/>
          <a:p>
            <a:endParaRPr lang="en-US"/>
          </a:p>
        </p:txBody>
      </p:sp>
      <p:sp>
        <p:nvSpPr>
          <p:cNvPr id="15" name="Title 1">
            <a:extLst>
              <a:ext uri="{FF2B5EF4-FFF2-40B4-BE49-F238E27FC236}">
                <a16:creationId xmlns:a16="http://schemas.microsoft.com/office/drawing/2014/main" id="{0ECA0614-751D-6AE0-2B02-2A2F55BC098A}"/>
              </a:ext>
            </a:extLst>
          </p:cNvPr>
          <p:cNvSpPr>
            <a:spLocks noGrp="1"/>
          </p:cNvSpPr>
          <p:nvPr>
            <p:ph type="title"/>
          </p:nvPr>
        </p:nvSpPr>
        <p:spPr>
          <a:xfrm>
            <a:off x="522315" y="76202"/>
            <a:ext cx="6324600" cy="1450757"/>
          </a:xfrm>
        </p:spPr>
        <p:txBody>
          <a:bodyPr/>
          <a:lstStyle>
            <a:lvl1pPr>
              <a:defRPr>
                <a:solidFill>
                  <a:schemeClr val="tx2"/>
                </a:solidFill>
              </a:defRPr>
            </a:lvl1pPr>
          </a:lstStyle>
          <a:p>
            <a:r>
              <a:rPr lang="en-US"/>
              <a:t>Click to edit Master title style</a:t>
            </a:r>
          </a:p>
        </p:txBody>
      </p:sp>
    </p:spTree>
    <p:extLst>
      <p:ext uri="{BB962C8B-B14F-4D97-AF65-F5344CB8AC3E}">
        <p14:creationId xmlns:p14="http://schemas.microsoft.com/office/powerpoint/2010/main" val="1646195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DB205F6-9FD7-CFEA-AF28-D0706BA03B60}"/>
              </a:ext>
            </a:extLst>
          </p:cNvPr>
          <p:cNvSpPr txBox="1">
            <a:spLocks/>
          </p:cNvSpPr>
          <p:nvPr userDrawn="1"/>
        </p:nvSpPr>
        <p:spPr>
          <a:xfrm>
            <a:off x="6773020" y="787641"/>
            <a:ext cx="3817122" cy="3814362"/>
          </a:xfrm>
          <a:prstGeom prst="ellipse">
            <a:avLst/>
          </a:prstGeom>
          <a:noFill/>
          <a:ln w="38100">
            <a:solidFill>
              <a:srgbClr val="3B88A3"/>
            </a:solidFill>
          </a:ln>
        </p:spPr>
        <p:txBody>
          <a:bodyPr vert="horz" lIns="91440" tIns="45720" rIns="91440" bIns="45720" rtlCol="0" anchor="ctr" anchorCtr="0">
            <a:noAutofit/>
          </a:bodyPr>
          <a:lstStyle>
            <a:lvl1pPr algn="l" defTabSz="914377" rtl="0" eaLnBrk="1" latinLnBrk="0" hangingPunct="1">
              <a:lnSpc>
                <a:spcPct val="85000"/>
              </a:lnSpc>
              <a:spcBef>
                <a:spcPct val="0"/>
              </a:spcBef>
              <a:buNone/>
              <a:defRPr sz="4800" b="0" kern="1200" spc="-51" baseline="0">
                <a:solidFill>
                  <a:srgbClr val="FFFFFF"/>
                </a:solidFill>
                <a:latin typeface="Verdana" panose="020B0604030504040204" pitchFamily="34" charset="0"/>
                <a:ea typeface="Verdana" panose="020B0604030504040204" pitchFamily="34" charset="0"/>
                <a:cs typeface="+mj-cs"/>
              </a:defRPr>
            </a:lvl1pPr>
          </a:lstStyle>
          <a:p>
            <a:pPr algn="ctr"/>
            <a:endParaRPr lang="en-US" sz="4000">
              <a:solidFill>
                <a:srgbClr val="0D385F"/>
              </a:solidFill>
            </a:endParaRPr>
          </a:p>
        </p:txBody>
      </p:sp>
      <p:sp>
        <p:nvSpPr>
          <p:cNvPr id="7" name="Rectangle 6"/>
          <p:cNvSpPr/>
          <p:nvPr userDrawn="1"/>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rot="21169915">
            <a:off x="606017" y="1476860"/>
            <a:ext cx="5503722" cy="2435924"/>
          </a:xfrm>
          <a:solidFill>
            <a:srgbClr val="3B88A3"/>
          </a:solidFill>
          <a:ln>
            <a:noFill/>
          </a:ln>
        </p:spPr>
        <p:txBody>
          <a:bodyPr anchor="ctr" anchorCtr="0">
            <a:noAutofit/>
          </a:bodyPr>
          <a:lstStyle>
            <a:lvl1pPr algn="ctr">
              <a:lnSpc>
                <a:spcPct val="85000"/>
              </a:lnSpc>
              <a:defRPr sz="4800" b="0">
                <a:solidFill>
                  <a:srgbClr val="FFFFFF"/>
                </a:solidFill>
              </a:defRPr>
            </a:lvl1pPr>
          </a:lstStyle>
          <a:p>
            <a:r>
              <a:rPr lang="en-US"/>
              <a:t>Click to edit Master title style</a:t>
            </a:r>
          </a:p>
        </p:txBody>
      </p:sp>
      <p:sp>
        <p:nvSpPr>
          <p:cNvPr id="10" name="Rectangle 9">
            <a:extLst>
              <a:ext uri="{FF2B5EF4-FFF2-40B4-BE49-F238E27FC236}">
                <a16:creationId xmlns:a16="http://schemas.microsoft.com/office/drawing/2014/main" id="{28B42117-0893-E938-B513-55A290DF5D16}"/>
              </a:ext>
            </a:extLst>
          </p:cNvPr>
          <p:cNvSpPr/>
          <p:nvPr userDrawn="1"/>
        </p:nvSpPr>
        <p:spPr>
          <a:xfrm>
            <a:off x="3177" y="6400800"/>
            <a:ext cx="12188825" cy="457200"/>
          </a:xfrm>
          <a:prstGeom prst="rect">
            <a:avLst/>
          </a:prstGeom>
          <a:solidFill>
            <a:srgbClr val="203A4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Subtitle 2">
            <a:extLst>
              <a:ext uri="{FF2B5EF4-FFF2-40B4-BE49-F238E27FC236}">
                <a16:creationId xmlns:a16="http://schemas.microsoft.com/office/drawing/2014/main" id="{F942818A-B2CC-DF23-A300-7F30CD3FFA15}"/>
              </a:ext>
            </a:extLst>
          </p:cNvPr>
          <p:cNvSpPr>
            <a:spLocks noGrp="1"/>
          </p:cNvSpPr>
          <p:nvPr>
            <p:ph type="subTitle" idx="1"/>
          </p:nvPr>
        </p:nvSpPr>
        <p:spPr>
          <a:xfrm>
            <a:off x="7418531" y="1767882"/>
            <a:ext cx="2533346" cy="2270718"/>
          </a:xfrm>
        </p:spPr>
        <p:txBody>
          <a:bodyPr lIns="91440" rIns="91440" anchor="ctr">
            <a:normAutofit/>
          </a:bodyPr>
          <a:lstStyle>
            <a:lvl1pPr marL="0" indent="0" algn="ctr">
              <a:buNone/>
              <a:defRPr sz="2400" b="1" cap="all" spc="200" baseline="0">
                <a:solidFill>
                  <a:srgbClr val="203A4E"/>
                </a:solidFill>
                <a:latin typeface="Arial" panose="020B0604020202020204" pitchFamily="34" charset="0"/>
                <a:cs typeface="Arial" panose="020B0604020202020204" pitchFamily="34" charset="0"/>
              </a:defRPr>
            </a:lvl1pPr>
            <a:lvl2pPr marL="457189" indent="0" algn="ctr">
              <a:buNone/>
              <a:defRPr sz="2400"/>
            </a:lvl2pPr>
            <a:lvl3pPr marL="914377" indent="0" algn="ctr">
              <a:buNone/>
              <a:defRPr sz="2400"/>
            </a:lvl3pPr>
            <a:lvl4pPr marL="1371566" indent="0" algn="ctr">
              <a:buNone/>
              <a:defRPr sz="2000"/>
            </a:lvl4pPr>
            <a:lvl5pPr marL="1828754" indent="0" algn="ctr">
              <a:buNone/>
              <a:defRPr sz="2000"/>
            </a:lvl5pPr>
            <a:lvl6pPr marL="2285943" indent="0" algn="ctr">
              <a:buNone/>
              <a:defRPr sz="2000"/>
            </a:lvl6pPr>
            <a:lvl7pPr marL="2743131" indent="0" algn="ctr">
              <a:buNone/>
              <a:defRPr sz="2000"/>
            </a:lvl7pPr>
            <a:lvl8pPr marL="3200320" indent="0" algn="ctr">
              <a:buNone/>
              <a:defRPr sz="2000"/>
            </a:lvl8pPr>
            <a:lvl9pPr marL="3657509" indent="0" algn="ctr">
              <a:buNone/>
              <a:defRPr sz="2000"/>
            </a:lvl9pPr>
          </a:lstStyle>
          <a:p>
            <a:r>
              <a:rPr lang="en-US"/>
              <a:t>Click to edit Master subtitle style</a:t>
            </a:r>
          </a:p>
        </p:txBody>
      </p:sp>
      <p:sp>
        <p:nvSpPr>
          <p:cNvPr id="3" name="Slide Number Placeholder 5">
            <a:extLst>
              <a:ext uri="{FF2B5EF4-FFF2-40B4-BE49-F238E27FC236}">
                <a16:creationId xmlns:a16="http://schemas.microsoft.com/office/drawing/2014/main" id="{D45E80E2-2397-FB0B-2BBA-3CAB557F6BF7}"/>
              </a:ext>
            </a:extLst>
          </p:cNvPr>
          <p:cNvSpPr>
            <a:spLocks noGrp="1"/>
          </p:cNvSpPr>
          <p:nvPr>
            <p:ph type="sldNum" sz="quarter" idx="12"/>
          </p:nvPr>
        </p:nvSpPr>
        <p:spPr>
          <a:xfrm>
            <a:off x="9900460" y="6459787"/>
            <a:ext cx="1312025" cy="365125"/>
          </a:xfrm>
          <a:prstGeom prst="rect">
            <a:avLst/>
          </a:prstGeom>
        </p:spPr>
        <p:txBody>
          <a:bodyPr anchor="ctr"/>
          <a:lstStyle>
            <a:lvl1pPr algn="r">
              <a:defRPr sz="1200">
                <a:solidFill>
                  <a:schemeClr val="bg1"/>
                </a:solidFill>
              </a:defRPr>
            </a:lvl1pPr>
          </a:lstStyle>
          <a:p>
            <a:pPr>
              <a:defRPr/>
            </a:pPr>
            <a:fld id="{712C4A9B-56B6-4F19-B34C-CB5061A7DFCE}" type="slidenum">
              <a:rPr lang="en-US" smtClean="0"/>
              <a:pPr>
                <a:defRPr/>
              </a:pPr>
              <a:t>‹#›</a:t>
            </a:fld>
            <a:endParaRPr lang="en-US"/>
          </a:p>
        </p:txBody>
      </p:sp>
      <p:sp>
        <p:nvSpPr>
          <p:cNvPr id="4" name="Date Placeholder 3">
            <a:extLst>
              <a:ext uri="{FF2B5EF4-FFF2-40B4-BE49-F238E27FC236}">
                <a16:creationId xmlns:a16="http://schemas.microsoft.com/office/drawing/2014/main" id="{0C541EC6-1F14-1329-D8BE-DFBCD6FBD2B7}"/>
              </a:ext>
            </a:extLst>
          </p:cNvPr>
          <p:cNvSpPr>
            <a:spLocks noGrp="1"/>
          </p:cNvSpPr>
          <p:nvPr>
            <p:ph type="dt" sz="half" idx="2"/>
          </p:nvPr>
        </p:nvSpPr>
        <p:spPr>
          <a:xfrm>
            <a:off x="1097282" y="6459787"/>
            <a:ext cx="2472271" cy="365125"/>
          </a:xfrm>
          <a:prstGeom prst="rect">
            <a:avLst/>
          </a:prstGeom>
        </p:spPr>
        <p:txBody>
          <a:bodyPr vert="horz" lIns="91440" tIns="45720" rIns="91440" bIns="45720" rtlCol="0" anchor="ctr"/>
          <a:lstStyle>
            <a:lvl1pPr algn="l">
              <a:defRPr sz="900">
                <a:solidFill>
                  <a:srgbClr val="FFFFFF"/>
                </a:solidFill>
              </a:defRPr>
            </a:lvl1pPr>
          </a:lstStyle>
          <a:p>
            <a:pPr>
              <a:defRPr/>
            </a:pPr>
            <a:r>
              <a:rPr lang="en-US"/>
              <a:t>Spring 2025</a:t>
            </a:r>
          </a:p>
        </p:txBody>
      </p:sp>
      <p:sp>
        <p:nvSpPr>
          <p:cNvPr id="5" name="Footer Placeholder 4">
            <a:extLst>
              <a:ext uri="{FF2B5EF4-FFF2-40B4-BE49-F238E27FC236}">
                <a16:creationId xmlns:a16="http://schemas.microsoft.com/office/drawing/2014/main" id="{2395E353-A955-0CAE-9184-104DC1842642}"/>
              </a:ext>
            </a:extLst>
          </p:cNvPr>
          <p:cNvSpPr>
            <a:spLocks noGrp="1"/>
          </p:cNvSpPr>
          <p:nvPr>
            <p:ph type="ftr" sz="quarter" idx="3"/>
          </p:nvPr>
        </p:nvSpPr>
        <p:spPr>
          <a:xfrm>
            <a:off x="3686186" y="6459787"/>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r>
              <a:rPr lang="en-US"/>
              <a:t>TIER 2 FOOD</a:t>
            </a:r>
          </a:p>
        </p:txBody>
      </p:sp>
      <p:pic>
        <p:nvPicPr>
          <p:cNvPr id="9" name="Graphic 8" descr="Magnifying glass outline">
            <a:extLst>
              <a:ext uri="{FF2B5EF4-FFF2-40B4-BE49-F238E27FC236}">
                <a16:creationId xmlns:a16="http://schemas.microsoft.com/office/drawing/2014/main" id="{67A718D1-5F2F-EC92-B21B-978EE60E07D7}"/>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rot="5695171">
            <a:off x="4114791" y="-284687"/>
            <a:ext cx="7427374" cy="7427374"/>
          </a:xfrm>
          <a:prstGeom prst="rect">
            <a:avLst/>
          </a:prstGeom>
        </p:spPr>
      </p:pic>
      <p:pic>
        <p:nvPicPr>
          <p:cNvPr id="11" name="Graphic 10" descr="Table setting with solid fill">
            <a:extLst>
              <a:ext uri="{FF2B5EF4-FFF2-40B4-BE49-F238E27FC236}">
                <a16:creationId xmlns:a16="http://schemas.microsoft.com/office/drawing/2014/main" id="{0CDC7D1B-FE28-3579-4AD8-36E8A344505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077200" y="990600"/>
            <a:ext cx="1274792" cy="1274792"/>
          </a:xfrm>
          <a:prstGeom prst="rect">
            <a:avLst/>
          </a:prstGeom>
        </p:spPr>
      </p:pic>
    </p:spTree>
    <p:extLst>
      <p:ext uri="{BB962C8B-B14F-4D97-AF65-F5344CB8AC3E}">
        <p14:creationId xmlns:p14="http://schemas.microsoft.com/office/powerpoint/2010/main" val="3632177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grpId="0" nodeType="afterEffect">
                                  <p:stCondLst>
                                    <p:cond delay="0"/>
                                  </p:stCondLst>
                                  <p:iterate type="lt">
                                    <p:tmPct val="10000"/>
                                  </p:iterate>
                                  <p:childTnLst>
                                    <p:set>
                                      <p:cBhvr>
                                        <p:cTn id="17" dur="1" fill="hold">
                                          <p:stCondLst>
                                            <p:cond delay="0"/>
                                          </p:stCondLst>
                                        </p:cTn>
                                        <p:tgtEl>
                                          <p:spTgt spid="17">
                                            <p:txEl>
                                              <p:pRg st="0" end="0"/>
                                            </p:txEl>
                                          </p:spTgt>
                                        </p:tgtEl>
                                        <p:attrNameLst>
                                          <p:attrName>style.visibility</p:attrName>
                                        </p:attrNameLst>
                                      </p:cBhvr>
                                      <p:to>
                                        <p:strVal val="visible"/>
                                      </p:to>
                                    </p:set>
                                    <p:animEffect transition="in" filter="fade">
                                      <p:cBhvr>
                                        <p:cTn id="18" dur="500"/>
                                        <p:tgtEl>
                                          <p:spTgt spid="17">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17" grpId="0" build="p">
        <p:tmplLst>
          <p:tmpl lvl="1">
            <p:tnLst>
              <p:par>
                <p:cTn presetID="10" presetClass="entr" presetSubtype="0" fill="hold" nodeType="afterEffect">
                  <p:stCondLst>
                    <p:cond delay="0"/>
                  </p:stCondLst>
                  <p:iterate type="lt">
                    <p:tmPct val="10000"/>
                  </p:iterate>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ontent F">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A8CBF8-319C-5347-56CE-97C7836A7317}"/>
              </a:ext>
            </a:extLst>
          </p:cNvPr>
          <p:cNvSpPr>
            <a:spLocks noGrp="1"/>
          </p:cNvSpPr>
          <p:nvPr>
            <p:ph type="sldNum" sz="quarter" idx="10"/>
          </p:nvPr>
        </p:nvSpPr>
        <p:spPr/>
        <p:txBody>
          <a:bodyPr/>
          <a:lstStyle>
            <a:lvl1pPr algn="r">
              <a:defRPr/>
            </a:lvl1pPr>
          </a:lstStyle>
          <a:p>
            <a:pPr>
              <a:defRPr/>
            </a:pPr>
            <a:fld id="{712C4A9B-56B6-4F19-B34C-CB5061A7DFCE}" type="slidenum">
              <a:rPr lang="en-US" smtClean="0"/>
              <a:pPr>
                <a:defRPr/>
              </a:pPr>
              <a:t>‹#›</a:t>
            </a:fld>
            <a:endParaRPr lang="en-US"/>
          </a:p>
        </p:txBody>
      </p:sp>
      <p:sp>
        <p:nvSpPr>
          <p:cNvPr id="4" name="Date Placeholder 3">
            <a:extLst>
              <a:ext uri="{FF2B5EF4-FFF2-40B4-BE49-F238E27FC236}">
                <a16:creationId xmlns:a16="http://schemas.microsoft.com/office/drawing/2014/main" id="{0302E290-E21C-5EE5-1FDB-1D0511C84F0A}"/>
              </a:ext>
            </a:extLst>
          </p:cNvPr>
          <p:cNvSpPr>
            <a:spLocks noGrp="1"/>
          </p:cNvSpPr>
          <p:nvPr>
            <p:ph type="dt" sz="half" idx="11"/>
          </p:nvPr>
        </p:nvSpPr>
        <p:spPr/>
        <p:txBody>
          <a:bodyPr/>
          <a:lstStyle/>
          <a:p>
            <a:pPr>
              <a:defRPr/>
            </a:pPr>
            <a:r>
              <a:rPr lang="en-US"/>
              <a:t>Spring 2025</a:t>
            </a:r>
          </a:p>
        </p:txBody>
      </p:sp>
      <p:sp>
        <p:nvSpPr>
          <p:cNvPr id="5" name="Footer Placeholder 4">
            <a:extLst>
              <a:ext uri="{FF2B5EF4-FFF2-40B4-BE49-F238E27FC236}">
                <a16:creationId xmlns:a16="http://schemas.microsoft.com/office/drawing/2014/main" id="{A685C6A7-4690-43E7-687E-66E745AC53B7}"/>
              </a:ext>
            </a:extLst>
          </p:cNvPr>
          <p:cNvSpPr>
            <a:spLocks noGrp="1"/>
          </p:cNvSpPr>
          <p:nvPr>
            <p:ph type="ftr" sz="quarter" idx="12"/>
          </p:nvPr>
        </p:nvSpPr>
        <p:spPr/>
        <p:txBody>
          <a:bodyPr/>
          <a:lstStyle/>
          <a:p>
            <a:pPr>
              <a:defRPr/>
            </a:pPr>
            <a:r>
              <a:rPr lang="en-US"/>
              <a:t>TIER 2 FOOD</a:t>
            </a:r>
          </a:p>
        </p:txBody>
      </p:sp>
      <p:sp>
        <p:nvSpPr>
          <p:cNvPr id="10" name="Text Placeholder 9">
            <a:extLst>
              <a:ext uri="{FF2B5EF4-FFF2-40B4-BE49-F238E27FC236}">
                <a16:creationId xmlns:a16="http://schemas.microsoft.com/office/drawing/2014/main" id="{EFD8646D-0842-1BAB-007E-E904D33549B5}"/>
              </a:ext>
            </a:extLst>
          </p:cNvPr>
          <p:cNvSpPr>
            <a:spLocks noGrp="1"/>
          </p:cNvSpPr>
          <p:nvPr>
            <p:ph type="body" sz="quarter" idx="13"/>
          </p:nvPr>
        </p:nvSpPr>
        <p:spPr>
          <a:xfrm>
            <a:off x="1097279" y="1905000"/>
            <a:ext cx="5724235" cy="4267200"/>
          </a:xfrm>
        </p:spPr>
        <p:txBody>
          <a:bodyPr/>
          <a:lstStyle>
            <a:lvl2pPr marL="384038" indent="-182875">
              <a:lnSpc>
                <a:spcPct val="100000"/>
              </a:lnSpc>
              <a:spcBef>
                <a:spcPts val="0"/>
              </a:spcBef>
              <a:spcAft>
                <a:spcPts val="600"/>
              </a:spcAft>
              <a:buClr>
                <a:schemeClr val="accent2">
                  <a:lumMod val="50000"/>
                </a:schemeClr>
              </a:buClr>
              <a:buFont typeface="Arial" panose="020B0604020202020204" pitchFamily="34" charset="0"/>
              <a:buChar char="•"/>
              <a:defRPr sz="2000">
                <a:solidFill>
                  <a:srgbClr val="203A4E"/>
                </a:solidFill>
                <a:latin typeface="Arial" panose="020B0604020202020204" pitchFamily="34" charset="0"/>
                <a:cs typeface="Arial" panose="020B0604020202020204" pitchFamily="34" charset="0"/>
              </a:defRPr>
            </a:lvl2pPr>
            <a:lvl3pPr>
              <a:defRPr sz="1800"/>
            </a:lvl3pPr>
          </a:lstStyle>
          <a:p>
            <a:pPr lvl="0"/>
            <a:r>
              <a:rPr lang="en-US"/>
              <a:t>Click to edit Master text styles</a:t>
            </a:r>
          </a:p>
          <a:p>
            <a:pPr lvl="1"/>
            <a:r>
              <a:rPr lang="en-US"/>
              <a:t>Second level</a:t>
            </a:r>
          </a:p>
          <a:p>
            <a:pPr lvl="2"/>
            <a:endParaRPr lang="en-US"/>
          </a:p>
          <a:p>
            <a:pPr lvl="2"/>
            <a:endParaRPr lang="en-US"/>
          </a:p>
        </p:txBody>
      </p:sp>
      <p:sp>
        <p:nvSpPr>
          <p:cNvPr id="15" name="Title 1">
            <a:extLst>
              <a:ext uri="{FF2B5EF4-FFF2-40B4-BE49-F238E27FC236}">
                <a16:creationId xmlns:a16="http://schemas.microsoft.com/office/drawing/2014/main" id="{0ECA0614-751D-6AE0-2B02-2A2F55BC098A}"/>
              </a:ext>
            </a:extLst>
          </p:cNvPr>
          <p:cNvSpPr>
            <a:spLocks noGrp="1"/>
          </p:cNvSpPr>
          <p:nvPr>
            <p:ph type="title"/>
          </p:nvPr>
        </p:nvSpPr>
        <p:spPr>
          <a:xfrm>
            <a:off x="1097280" y="76202"/>
            <a:ext cx="5724234" cy="1450757"/>
          </a:xfrm>
        </p:spPr>
        <p:txBody>
          <a:bodyPr/>
          <a:lstStyle>
            <a:lvl1pPr>
              <a:defRPr>
                <a:solidFill>
                  <a:schemeClr val="tx2"/>
                </a:solidFill>
              </a:defRPr>
            </a:lvl1pPr>
          </a:lstStyle>
          <a:p>
            <a:r>
              <a:rPr lang="en-US"/>
              <a:t>Click to edit Master title style</a:t>
            </a:r>
          </a:p>
        </p:txBody>
      </p:sp>
      <p:grpSp>
        <p:nvGrpSpPr>
          <p:cNvPr id="11" name="Group 10">
            <a:extLst>
              <a:ext uri="{FF2B5EF4-FFF2-40B4-BE49-F238E27FC236}">
                <a16:creationId xmlns:a16="http://schemas.microsoft.com/office/drawing/2014/main" id="{98D6ACBC-F4FC-4A9C-D949-57976F068B3A}"/>
              </a:ext>
            </a:extLst>
          </p:cNvPr>
          <p:cNvGrpSpPr/>
          <p:nvPr userDrawn="1"/>
        </p:nvGrpSpPr>
        <p:grpSpPr>
          <a:xfrm>
            <a:off x="7315200" y="0"/>
            <a:ext cx="4495800" cy="6238991"/>
            <a:chOff x="7467600" y="0"/>
            <a:chExt cx="4495800" cy="6238991"/>
          </a:xfrm>
        </p:grpSpPr>
        <p:sp>
          <p:nvSpPr>
            <p:cNvPr id="2" name="Rectangle 1">
              <a:extLst>
                <a:ext uri="{FF2B5EF4-FFF2-40B4-BE49-F238E27FC236}">
                  <a16:creationId xmlns:a16="http://schemas.microsoft.com/office/drawing/2014/main" id="{B9A76762-B52D-754F-4513-D7D0DEEC2FCF}"/>
                </a:ext>
              </a:extLst>
            </p:cNvPr>
            <p:cNvSpPr/>
            <p:nvPr userDrawn="1"/>
          </p:nvSpPr>
          <p:spPr>
            <a:xfrm>
              <a:off x="7467600" y="762846"/>
              <a:ext cx="4495800" cy="5476145"/>
            </a:xfrm>
            <a:prstGeom prst="rect">
              <a:avLst/>
            </a:prstGeom>
            <a:gradFill flip="none" rotWithShape="1">
              <a:gsLst>
                <a:gs pos="0">
                  <a:srgbClr val="AA8056">
                    <a:alpha val="91000"/>
                  </a:srgbClr>
                </a:gs>
                <a:gs pos="100000">
                  <a:srgbClr val="84582C"/>
                </a:gs>
              </a:gsLst>
              <a:lin ang="5400000" scaled="1"/>
              <a:tileRect/>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lose-up of a metal object&#10;&#10;Description automatically generated">
              <a:extLst>
                <a:ext uri="{FF2B5EF4-FFF2-40B4-BE49-F238E27FC236}">
                  <a16:creationId xmlns:a16="http://schemas.microsoft.com/office/drawing/2014/main" id="{C21F44F0-9603-08E6-CFCA-E1C15B5A9BF2}"/>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8416" b="98515" l="195" r="99222">
                          <a14:foregroundMark x1="5642" y1="70792" x2="5642" y2="70792"/>
                          <a14:foregroundMark x1="4086" y1="82673" x2="4086" y2="82673"/>
                          <a14:foregroundMark x1="11868" y1="94554" x2="11868" y2="94554"/>
                          <a14:foregroundMark x1="7198" y1="93564" x2="7198" y2="93564"/>
                          <a14:foregroundMark x1="11673" y1="82673" x2="11673" y2="82673"/>
                          <a14:foregroundMark x1="389" y1="89604" x2="389" y2="89604"/>
                          <a14:foregroundMark x1="42023" y1="98515" x2="42023" y2="98515"/>
                          <a14:foregroundMark x1="53696" y1="93564" x2="53696" y2="93564"/>
                          <a14:foregroundMark x1="64397" y1="93564" x2="64397" y2="93564"/>
                          <a14:foregroundMark x1="71401" y1="96535" x2="71401" y2="96535"/>
                          <a14:foregroundMark x1="78016" y1="98515" x2="78016" y2="98515"/>
                          <a14:foregroundMark x1="85992" y1="98515" x2="85992" y2="98515"/>
                          <a14:foregroundMark x1="88132" y1="98515" x2="88132" y2="98515"/>
                          <a14:foregroundMark x1="90078" y1="87129" x2="90078" y2="87129"/>
                          <a14:foregroundMark x1="95331" y1="90594" x2="95331" y2="90594"/>
                          <a14:foregroundMark x1="93580" y1="54950" x2="93580" y2="54950"/>
                          <a14:foregroundMark x1="99416" y1="88119" x2="99416" y2="88119"/>
                          <a14:foregroundMark x1="53113" y1="8416" x2="53113" y2="8416"/>
                          <a14:foregroundMark x1="7198" y1="77723" x2="7198" y2="77723"/>
                          <a14:foregroundMark x1="2529" y1="77723" x2="2529" y2="77723"/>
                          <a14:foregroundMark x1="2529" y1="93564" x2="2529" y2="93564"/>
                          <a14:foregroundMark x1="1751" y1="92079" x2="1751" y2="92079"/>
                          <a14:foregroundMark x1="973" y1="87129" x2="973" y2="87129"/>
                          <a14:foregroundMark x1="389" y1="85149" x2="389" y2="85149"/>
                          <a14:foregroundMark x1="973" y1="89604" x2="973" y2="89604"/>
                          <a14:backgroundMark x1="2918" y1="54950" x2="2918" y2="54950"/>
                          <a14:backgroundMark x1="7588" y1="33663" x2="7588" y2="33663"/>
                          <a14:backgroundMark x1="4864" y1="31188" x2="4864" y2="31188"/>
                          <a14:backgroundMark x1="5058" y1="28713" x2="5058" y2="28713"/>
                          <a14:backgroundMark x1="2529" y1="57426" x2="2529" y2="57426"/>
                          <a14:backgroundMark x1="10700" y1="51980" x2="10700" y2="51980"/>
                          <a14:backgroundMark x1="1362" y1="96535" x2="1362" y2="96535"/>
                          <a14:backgroundMark x1="51556" y1="36634" x2="51556" y2="36634"/>
                          <a14:backgroundMark x1="53696" y1="24752" x2="53696" y2="24752"/>
                          <a14:backgroundMark x1="53696" y1="23267" x2="53696" y2="23267"/>
                          <a14:backgroundMark x1="53113" y1="25743" x2="53113" y2="25743"/>
                          <a14:backgroundMark x1="94942" y1="26733" x2="94942" y2="26733"/>
                          <a14:backgroundMark x1="96887" y1="33663" x2="96887" y2="33663"/>
                          <a14:backgroundMark x1="91634" y1="49505" x2="91634" y2="49505"/>
                          <a14:backgroundMark x1="88911" y1="24752" x2="88911" y2="24752"/>
                          <a14:backgroundMark x1="94358" y1="53960" x2="94358" y2="53960"/>
                          <a14:backgroundMark x1="92802" y1="56436" x2="92802" y2="56436"/>
                          <a14:backgroundMark x1="94163" y1="54950" x2="94163" y2="54950"/>
                          <a14:backgroundMark x1="8755" y1="34653" x2="8755" y2="34653"/>
                          <a14:backgroundMark x1="7004" y1="48515" x2="7004" y2="48515"/>
                          <a14:backgroundMark x1="97276" y1="42079" x2="97276" y2="42079"/>
                          <a14:backgroundMark x1="778" y1="86634" x2="778" y2="86634"/>
                          <a14:backgroundMark x1="195" y1="79208" x2="195" y2="79208"/>
                          <a14:backgroundMark x1="195" y1="92079" x2="195" y2="92079"/>
                          <a14:backgroundMark x1="16537" y1="24752" x2="16537" y2="24752"/>
                          <a14:backgroundMark x1="52918" y1="25743" x2="52918" y2="25743"/>
                          <a14:backgroundMark x1="5642" y1="77228" x2="5642" y2="77228"/>
                          <a14:backgroundMark x1="778" y1="91089" x2="778" y2="91089"/>
                          <a14:backgroundMark x1="195" y1="87129" x2="195" y2="87129"/>
                          <a14:backgroundMark x1="973" y1="92079" x2="973" y2="92079"/>
                        </a14:backgroundRemoval>
                      </a14:imgEffect>
                    </a14:imgLayer>
                  </a14:imgProps>
                </a:ext>
                <a:ext uri="{28A0092B-C50C-407E-A947-70E740481C1C}">
                  <a14:useLocalDpi xmlns:a14="http://schemas.microsoft.com/office/drawing/2010/main" val="0"/>
                </a:ext>
              </a:extLst>
            </a:blip>
            <a:srcRect l="3646" b="5905"/>
            <a:stretch/>
          </p:blipFill>
          <p:spPr>
            <a:xfrm>
              <a:off x="8508990" y="0"/>
              <a:ext cx="2349510" cy="901698"/>
            </a:xfrm>
            <a:prstGeom prst="rect">
              <a:avLst/>
            </a:prstGeom>
          </p:spPr>
        </p:pic>
      </p:grpSp>
    </p:spTree>
    <p:extLst>
      <p:ext uri="{BB962C8B-B14F-4D97-AF65-F5344CB8AC3E}">
        <p14:creationId xmlns:p14="http://schemas.microsoft.com/office/powerpoint/2010/main" val="1362383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769932-ADC1-F3E0-32ED-3DA3DDA3A045}"/>
              </a:ext>
            </a:extLst>
          </p:cNvPr>
          <p:cNvSpPr/>
          <p:nvPr userDrawn="1"/>
        </p:nvSpPr>
        <p:spPr>
          <a:xfrm>
            <a:off x="3177" y="6400800"/>
            <a:ext cx="12188825" cy="457200"/>
          </a:xfrm>
          <a:prstGeom prst="rect">
            <a:avLst/>
          </a:prstGeom>
          <a:solidFill>
            <a:srgbClr val="203A4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4800" spc="-51" baseline="0">
                <a:solidFill>
                  <a:schemeClr val="tx2"/>
                </a:solidFill>
              </a:defRPr>
            </a:lvl1pPr>
          </a:lstStyle>
          <a:p>
            <a:r>
              <a:rPr lang="en-US"/>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accent2">
                    <a:lumMod val="50000"/>
                  </a:schemeClr>
                </a:solidFill>
                <a:latin typeface="Arial" panose="020B0604020202020204" pitchFamily="34" charset="0"/>
                <a:cs typeface="Arial" panose="020B0604020202020204" pitchFamily="34" charset="0"/>
              </a:defRPr>
            </a:lvl1pPr>
            <a:lvl2pPr marL="457189" indent="0" algn="ctr">
              <a:buNone/>
              <a:defRPr sz="2400"/>
            </a:lvl2pPr>
            <a:lvl3pPr marL="914377" indent="0" algn="ctr">
              <a:buNone/>
              <a:defRPr sz="2400"/>
            </a:lvl3pPr>
            <a:lvl4pPr marL="1371566" indent="0" algn="ctr">
              <a:buNone/>
              <a:defRPr sz="2000"/>
            </a:lvl4pPr>
            <a:lvl5pPr marL="1828754" indent="0" algn="ctr">
              <a:buNone/>
              <a:defRPr sz="2000"/>
            </a:lvl5pPr>
            <a:lvl6pPr marL="2285943" indent="0" algn="ctr">
              <a:buNone/>
              <a:defRPr sz="2000"/>
            </a:lvl6pPr>
            <a:lvl7pPr marL="2743131" indent="0" algn="ctr">
              <a:buNone/>
              <a:defRPr sz="2000"/>
            </a:lvl7pPr>
            <a:lvl8pPr marL="3200320" indent="0" algn="ctr">
              <a:buNone/>
              <a:defRPr sz="2000"/>
            </a:lvl8pPr>
            <a:lvl9pPr marL="3657509"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lvl1pPr>
              <a:defRPr>
                <a:solidFill>
                  <a:srgbClr val="FFFFFF"/>
                </a:solidFill>
              </a:defRPr>
            </a:lvl1pPr>
          </a:lstStyle>
          <a:p>
            <a:pPr>
              <a:defRPr/>
            </a:pPr>
            <a:r>
              <a:rPr lang="en-US"/>
              <a:t>Spring 2025</a:t>
            </a:r>
          </a:p>
        </p:txBody>
      </p:sp>
      <p:sp>
        <p:nvSpPr>
          <p:cNvPr id="6" name="Slide Number Placeholder 5"/>
          <p:cNvSpPr>
            <a:spLocks noGrp="1"/>
          </p:cNvSpPr>
          <p:nvPr>
            <p:ph type="sldNum" sz="quarter" idx="12"/>
          </p:nvPr>
        </p:nvSpPr>
        <p:spPr/>
        <p:txBody>
          <a:bodyPr/>
          <a:lstStyle>
            <a:lvl1pPr>
              <a:defRPr>
                <a:solidFill>
                  <a:srgbClr val="FFFFFF"/>
                </a:solidFill>
              </a:defRPr>
            </a:lvl1pPr>
          </a:lstStyle>
          <a:p>
            <a:pPr>
              <a:defRPr/>
            </a:pPr>
            <a:fld id="{712C4A9B-56B6-4F19-B34C-CB5061A7DFCE}" type="slidenum">
              <a:rPr lang="en-US" smtClean="0"/>
              <a:pPr>
                <a:defRPr/>
              </a:pPr>
              <a:t>‹#›</a:t>
            </a:fld>
            <a:endParaRPr lang="en-US"/>
          </a:p>
        </p:txBody>
      </p:sp>
      <p:sp>
        <p:nvSpPr>
          <p:cNvPr id="11" name="Rectangle 10">
            <a:extLst>
              <a:ext uri="{FF2B5EF4-FFF2-40B4-BE49-F238E27FC236}">
                <a16:creationId xmlns:a16="http://schemas.microsoft.com/office/drawing/2014/main" id="{40E30C24-48A0-2BF6-6CB5-9EFD02CF6091}"/>
              </a:ext>
            </a:extLst>
          </p:cNvPr>
          <p:cNvSpPr/>
          <p:nvPr userDrawn="1"/>
        </p:nvSpPr>
        <p:spPr>
          <a:xfrm>
            <a:off x="1" y="6334316"/>
            <a:ext cx="12192001" cy="6599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sp>
      <p:sp>
        <p:nvSpPr>
          <p:cNvPr id="7" name="Footer Placeholder 4">
            <a:extLst>
              <a:ext uri="{FF2B5EF4-FFF2-40B4-BE49-F238E27FC236}">
                <a16:creationId xmlns:a16="http://schemas.microsoft.com/office/drawing/2014/main" id="{E40B287E-C911-1DAE-3D61-5462B6304ED0}"/>
              </a:ext>
            </a:extLst>
          </p:cNvPr>
          <p:cNvSpPr>
            <a:spLocks noGrp="1"/>
          </p:cNvSpPr>
          <p:nvPr>
            <p:ph type="ftr" sz="quarter" idx="3"/>
          </p:nvPr>
        </p:nvSpPr>
        <p:spPr>
          <a:xfrm>
            <a:off x="3686186" y="6459787"/>
            <a:ext cx="4822804" cy="365125"/>
          </a:xfrm>
          <a:prstGeom prst="rect">
            <a:avLst/>
          </a:prstGeom>
        </p:spPr>
        <p:txBody>
          <a:bodyPr vert="horz" lIns="91440" tIns="45720" rIns="91440" bIns="45720" rtlCol="0" anchor="ctr"/>
          <a:lstStyle>
            <a:lvl1pPr algn="ctr">
              <a:defRPr sz="900" cap="all" baseline="0">
                <a:solidFill>
                  <a:srgbClr val="FFFFFF"/>
                </a:solidFill>
                <a:latin typeface="Arial" panose="020B0604020202020204" pitchFamily="34" charset="0"/>
                <a:cs typeface="Arial" panose="020B0604020202020204" pitchFamily="34" charset="0"/>
              </a:defRPr>
            </a:lvl1pPr>
          </a:lstStyle>
          <a:p>
            <a:pPr>
              <a:defRPr/>
            </a:pPr>
            <a:r>
              <a:rPr lang="en-US"/>
              <a:t>TIER 2 FOOD</a:t>
            </a:r>
          </a:p>
        </p:txBody>
      </p:sp>
    </p:spTree>
    <p:extLst>
      <p:ext uri="{BB962C8B-B14F-4D97-AF65-F5344CB8AC3E}">
        <p14:creationId xmlns:p14="http://schemas.microsoft.com/office/powerpoint/2010/main" val="3292768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 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solidFill>
                  <a:schemeClr val="tx2"/>
                </a:solidFill>
              </a:defRPr>
            </a:lvl1pPr>
          </a:lstStyle>
          <a:p>
            <a:r>
              <a:rPr lang="en-US"/>
              <a:t>Click to edit Master title style</a:t>
            </a:r>
          </a:p>
        </p:txBody>
      </p:sp>
      <p:sp>
        <p:nvSpPr>
          <p:cNvPr id="3" name="Content Placeholder 2"/>
          <p:cNvSpPr>
            <a:spLocks noGrp="1"/>
          </p:cNvSpPr>
          <p:nvPr>
            <p:ph idx="1"/>
          </p:nvPr>
        </p:nvSpPr>
        <p:spPr/>
        <p:txBody>
          <a:bodyPr/>
          <a:lstStyle>
            <a:lvl1pPr marL="0" indent="0">
              <a:buClr>
                <a:srgbClr val="609328"/>
              </a:buClr>
              <a:buFontTx/>
              <a:buNone/>
              <a:defRPr/>
            </a:lvl1pPr>
            <a:lvl3pPr>
              <a:buClr>
                <a:srgbClr val="609328"/>
              </a:buClr>
              <a:defRPr sz="2000"/>
            </a:lvl3pPr>
            <a:lvl4pPr>
              <a:defRPr sz="1800"/>
            </a:lvl4pPr>
            <a:lvl5pPr>
              <a:defRPr sz="1800"/>
            </a:lvl5pPr>
            <a:lvl6pPr>
              <a:defRPr sz="1800"/>
            </a:lvl6pPr>
          </a:lstStyle>
          <a:p>
            <a:pPr lvl="0"/>
            <a:r>
              <a:rPr lang="en-US"/>
              <a:t>Click to edit Master text styles</a:t>
            </a:r>
          </a:p>
          <a:p>
            <a:pPr lvl="2"/>
            <a:r>
              <a:rPr lang="en-US"/>
              <a:t>Second level</a:t>
            </a:r>
          </a:p>
        </p:txBody>
      </p:sp>
      <p:sp>
        <p:nvSpPr>
          <p:cNvPr id="8" name="Slide Number Placeholder 5">
            <a:extLst>
              <a:ext uri="{FF2B5EF4-FFF2-40B4-BE49-F238E27FC236}">
                <a16:creationId xmlns:a16="http://schemas.microsoft.com/office/drawing/2014/main" id="{F447EE19-B5CF-A40F-C883-14BCA8756F17}"/>
              </a:ext>
            </a:extLst>
          </p:cNvPr>
          <p:cNvSpPr>
            <a:spLocks noGrp="1"/>
          </p:cNvSpPr>
          <p:nvPr>
            <p:ph type="sldNum" sz="quarter" idx="12"/>
          </p:nvPr>
        </p:nvSpPr>
        <p:spPr>
          <a:xfrm>
            <a:off x="9900460" y="6459787"/>
            <a:ext cx="1312025" cy="365125"/>
          </a:xfrm>
          <a:prstGeom prst="rect">
            <a:avLst/>
          </a:prstGeom>
        </p:spPr>
        <p:txBody>
          <a:bodyPr anchor="ctr"/>
          <a:lstStyle>
            <a:lvl1pPr algn="r">
              <a:defRPr sz="1200">
                <a:solidFill>
                  <a:schemeClr val="bg1"/>
                </a:solidFill>
              </a:defRPr>
            </a:lvl1pPr>
          </a:lstStyle>
          <a:p>
            <a:pPr>
              <a:defRPr/>
            </a:pPr>
            <a:fld id="{712C4A9B-56B6-4F19-B34C-CB5061A7DFCE}" type="slidenum">
              <a:rPr lang="en-US" smtClean="0"/>
              <a:pPr>
                <a:defRPr/>
              </a:pPr>
              <a:t>‹#›</a:t>
            </a:fld>
            <a:endParaRPr lang="en-US"/>
          </a:p>
        </p:txBody>
      </p:sp>
      <p:sp>
        <p:nvSpPr>
          <p:cNvPr id="9" name="Date Placeholder 3">
            <a:extLst>
              <a:ext uri="{FF2B5EF4-FFF2-40B4-BE49-F238E27FC236}">
                <a16:creationId xmlns:a16="http://schemas.microsoft.com/office/drawing/2014/main" id="{930821AC-FD9E-AAA8-7B8C-610BEB211FCD}"/>
              </a:ext>
            </a:extLst>
          </p:cNvPr>
          <p:cNvSpPr>
            <a:spLocks noGrp="1"/>
          </p:cNvSpPr>
          <p:nvPr>
            <p:ph type="dt" sz="half" idx="2"/>
          </p:nvPr>
        </p:nvSpPr>
        <p:spPr>
          <a:xfrm>
            <a:off x="1097282" y="6459787"/>
            <a:ext cx="2472271" cy="365125"/>
          </a:xfrm>
          <a:prstGeom prst="rect">
            <a:avLst/>
          </a:prstGeom>
        </p:spPr>
        <p:txBody>
          <a:bodyPr vert="horz" lIns="91440" tIns="45720" rIns="91440" bIns="45720" rtlCol="0" anchor="ctr"/>
          <a:lstStyle>
            <a:lvl1pPr algn="l">
              <a:defRPr sz="900">
                <a:solidFill>
                  <a:srgbClr val="FFFFFF"/>
                </a:solidFill>
              </a:defRPr>
            </a:lvl1pPr>
          </a:lstStyle>
          <a:p>
            <a:pPr>
              <a:defRPr/>
            </a:pPr>
            <a:r>
              <a:rPr lang="en-US"/>
              <a:t>Spring 2025</a:t>
            </a:r>
          </a:p>
        </p:txBody>
      </p:sp>
      <p:sp>
        <p:nvSpPr>
          <p:cNvPr id="10" name="Footer Placeholder 4">
            <a:extLst>
              <a:ext uri="{FF2B5EF4-FFF2-40B4-BE49-F238E27FC236}">
                <a16:creationId xmlns:a16="http://schemas.microsoft.com/office/drawing/2014/main" id="{1A21D8FE-438E-AF49-9143-703E8BD869C0}"/>
              </a:ext>
            </a:extLst>
          </p:cNvPr>
          <p:cNvSpPr>
            <a:spLocks noGrp="1"/>
          </p:cNvSpPr>
          <p:nvPr>
            <p:ph type="ftr" sz="quarter" idx="3"/>
          </p:nvPr>
        </p:nvSpPr>
        <p:spPr>
          <a:xfrm>
            <a:off x="3686186" y="6459787"/>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r>
              <a:rPr lang="en-US"/>
              <a:t>TIER 2 FOOD</a:t>
            </a:r>
          </a:p>
        </p:txBody>
      </p:sp>
    </p:spTree>
    <p:extLst>
      <p:ext uri="{BB962C8B-B14F-4D97-AF65-F5344CB8AC3E}">
        <p14:creationId xmlns:p14="http://schemas.microsoft.com/office/powerpoint/2010/main" val="3204183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B">
    <p:spTree>
      <p:nvGrpSpPr>
        <p:cNvPr id="1" name=""/>
        <p:cNvGrpSpPr/>
        <p:nvPr/>
      </p:nvGrpSpPr>
      <p:grpSpPr>
        <a:xfrm>
          <a:off x="0" y="0"/>
          <a:ext cx="0" cy="0"/>
          <a:chOff x="0" y="0"/>
          <a:chExt cx="0" cy="0"/>
        </a:xfrm>
      </p:grpSpPr>
      <p:sp>
        <p:nvSpPr>
          <p:cNvPr id="8" name="Rectangle 7"/>
          <p:cNvSpPr/>
          <p:nvPr/>
        </p:nvSpPr>
        <p:spPr>
          <a:xfrm>
            <a:off x="18" y="0"/>
            <a:ext cx="4800582" cy="6858000"/>
          </a:xfrm>
          <a:prstGeom prst="rect">
            <a:avLst/>
          </a:prstGeom>
          <a:solidFill>
            <a:srgbClr val="203A4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736592" y="0"/>
            <a:ext cx="6400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733800" cy="2286000"/>
          </a:xfrm>
        </p:spPr>
        <p:txBody>
          <a:bodyPr anchor="b">
            <a:noAutofit/>
          </a:bodyPr>
          <a:lstStyle>
            <a:lvl1pPr>
              <a:defRPr sz="4800" b="0">
                <a:solidFill>
                  <a:srgbClr val="FFFFFF"/>
                </a:solidFill>
                <a:latin typeface="Verdana" panose="020B0604030504040204" pitchFamily="34" charset="0"/>
                <a:ea typeface="Verdana" panose="020B060403050404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5148054" y="594359"/>
            <a:ext cx="6492240" cy="5432461"/>
          </a:xfrm>
        </p:spPr>
        <p:txBody>
          <a:bodyPr/>
          <a:lstStyle>
            <a:lvl1pPr marL="0" indent="0">
              <a:lnSpc>
                <a:spcPct val="100000"/>
              </a:lnSpc>
              <a:spcBef>
                <a:spcPts val="600"/>
              </a:spcBef>
              <a:spcAft>
                <a:spcPts val="600"/>
              </a:spcAft>
              <a:buClr>
                <a:srgbClr val="609328"/>
              </a:buClr>
              <a:buFontTx/>
              <a:buNone/>
              <a:defRPr>
                <a:solidFill>
                  <a:schemeClr val="tx2"/>
                </a:solidFill>
              </a:defRPr>
            </a:lvl1pPr>
            <a:lvl2pPr marL="384038" indent="-182875">
              <a:lnSpc>
                <a:spcPct val="100000"/>
              </a:lnSpc>
              <a:spcBef>
                <a:spcPts val="0"/>
              </a:spcBef>
              <a:spcAft>
                <a:spcPts val="600"/>
              </a:spcAft>
              <a:buClr>
                <a:srgbClr val="609328"/>
              </a:buClr>
              <a:buFont typeface="Arial" panose="020B0604020202020204" pitchFamily="34" charset="0"/>
              <a:buChar char="•"/>
              <a:defRPr sz="2000">
                <a:solidFill>
                  <a:schemeClr val="tx2"/>
                </a:solidFill>
                <a:latin typeface="Arial" panose="020B0604020202020204" pitchFamily="34" charset="0"/>
                <a:cs typeface="Arial" panose="020B0604020202020204" pitchFamily="34" charset="0"/>
              </a:defRPr>
            </a:lvl2pPr>
            <a:lvl3pPr marL="384039" indent="0">
              <a:buNone/>
              <a:defRPr/>
            </a:lvl3pPr>
          </a:lstStyle>
          <a:p>
            <a:pPr lvl="0"/>
            <a:r>
              <a:rPr lang="en-US"/>
              <a:t>Click to edit Master text styles</a:t>
            </a:r>
          </a:p>
          <a:p>
            <a:pPr lvl="1"/>
            <a:r>
              <a:rPr lang="en-US"/>
              <a:t>Second level</a:t>
            </a:r>
          </a:p>
        </p:txBody>
      </p:sp>
      <p:sp>
        <p:nvSpPr>
          <p:cNvPr id="4" name="Text Placeholder 3"/>
          <p:cNvSpPr>
            <a:spLocks noGrp="1"/>
          </p:cNvSpPr>
          <p:nvPr>
            <p:ph type="body" sz="half" idx="2"/>
          </p:nvPr>
        </p:nvSpPr>
        <p:spPr>
          <a:xfrm>
            <a:off x="457200" y="2926080"/>
            <a:ext cx="3745992" cy="3379124"/>
          </a:xfrm>
        </p:spPr>
        <p:txBody>
          <a:bodyPr lIns="91440" rIns="91440">
            <a:normAutofit/>
          </a:bodyPr>
          <a:lstStyle>
            <a:lvl1pPr marL="0" indent="0">
              <a:lnSpc>
                <a:spcPct val="100000"/>
              </a:lnSpc>
              <a:spcBef>
                <a:spcPts val="600"/>
              </a:spcBef>
              <a:spcAft>
                <a:spcPts val="600"/>
              </a:spcAft>
              <a:buNone/>
              <a:defRPr sz="2400">
                <a:solidFill>
                  <a:srgbClr val="FFFFFF"/>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13" name="Date Placeholder 12">
            <a:extLst>
              <a:ext uri="{FF2B5EF4-FFF2-40B4-BE49-F238E27FC236}">
                <a16:creationId xmlns:a16="http://schemas.microsoft.com/office/drawing/2014/main" id="{AC43A649-E1D5-D12B-9323-5E3E9303229C}"/>
              </a:ext>
            </a:extLst>
          </p:cNvPr>
          <p:cNvSpPr>
            <a:spLocks noGrp="1"/>
          </p:cNvSpPr>
          <p:nvPr>
            <p:ph type="dt" sz="half" idx="14"/>
          </p:nvPr>
        </p:nvSpPr>
        <p:spPr>
          <a:xfrm>
            <a:off x="1097282" y="6459787"/>
            <a:ext cx="2472271" cy="365125"/>
          </a:xfrm>
          <a:prstGeom prst="rect">
            <a:avLst/>
          </a:prstGeom>
        </p:spPr>
        <p:txBody>
          <a:bodyPr/>
          <a:lstStyle>
            <a:lvl1pPr>
              <a:defRPr sz="900">
                <a:latin typeface="Arial" panose="020B0604020202020204" pitchFamily="34" charset="0"/>
                <a:cs typeface="Arial" panose="020B0604020202020204" pitchFamily="34" charset="0"/>
              </a:defRPr>
            </a:lvl1pPr>
          </a:lstStyle>
          <a:p>
            <a:pPr>
              <a:defRPr/>
            </a:pPr>
            <a:r>
              <a:rPr lang="en-US"/>
              <a:t>Spring 2025</a:t>
            </a:r>
          </a:p>
        </p:txBody>
      </p:sp>
      <p:sp>
        <p:nvSpPr>
          <p:cNvPr id="14" name="Footer Placeholder 13">
            <a:extLst>
              <a:ext uri="{FF2B5EF4-FFF2-40B4-BE49-F238E27FC236}">
                <a16:creationId xmlns:a16="http://schemas.microsoft.com/office/drawing/2014/main" id="{68FACD6C-7025-4F83-818C-1F9B97C8427D}"/>
              </a:ext>
            </a:extLst>
          </p:cNvPr>
          <p:cNvSpPr>
            <a:spLocks noGrp="1"/>
          </p:cNvSpPr>
          <p:nvPr>
            <p:ph type="ftr" sz="quarter" idx="15"/>
          </p:nvPr>
        </p:nvSpPr>
        <p:spPr>
          <a:xfrm>
            <a:off x="4837043" y="6459786"/>
            <a:ext cx="4822804" cy="365125"/>
          </a:xfrm>
          <a:prstGeom prst="rect">
            <a:avLst/>
          </a:prstGeom>
        </p:spPr>
        <p:txBody>
          <a:bodyPr/>
          <a:lstStyle>
            <a:lvl1pPr>
              <a:defRPr sz="900">
                <a:solidFill>
                  <a:schemeClr val="tx2"/>
                </a:solidFill>
                <a:latin typeface="Arial" panose="020B0604020202020204" pitchFamily="34" charset="0"/>
                <a:cs typeface="Arial" panose="020B0604020202020204" pitchFamily="34" charset="0"/>
              </a:defRPr>
            </a:lvl1pPr>
          </a:lstStyle>
          <a:p>
            <a:pPr>
              <a:defRPr/>
            </a:pPr>
            <a:r>
              <a:rPr lang="en-US"/>
              <a:t>TIER 2 FOOD</a:t>
            </a:r>
          </a:p>
        </p:txBody>
      </p:sp>
      <p:sp>
        <p:nvSpPr>
          <p:cNvPr id="15" name="Slide Number Placeholder 14">
            <a:extLst>
              <a:ext uri="{FF2B5EF4-FFF2-40B4-BE49-F238E27FC236}">
                <a16:creationId xmlns:a16="http://schemas.microsoft.com/office/drawing/2014/main" id="{B09C07C8-8C9E-8153-1479-1EC9999058F7}"/>
              </a:ext>
            </a:extLst>
          </p:cNvPr>
          <p:cNvSpPr>
            <a:spLocks noGrp="1"/>
          </p:cNvSpPr>
          <p:nvPr>
            <p:ph type="sldNum" sz="quarter" idx="16"/>
          </p:nvPr>
        </p:nvSpPr>
        <p:spPr>
          <a:xfrm>
            <a:off x="9900460" y="6459787"/>
            <a:ext cx="1312025" cy="365125"/>
          </a:xfrm>
          <a:prstGeom prst="rect">
            <a:avLst/>
          </a:prstGeom>
        </p:spPr>
        <p:txBody>
          <a:bodyPr/>
          <a:lstStyle>
            <a:lvl1pPr>
              <a:defRPr sz="1200">
                <a:solidFill>
                  <a:schemeClr val="tx2"/>
                </a:solidFill>
                <a:latin typeface="Arial" panose="020B0604020202020204" pitchFamily="34" charset="0"/>
                <a:cs typeface="Arial" panose="020B0604020202020204" pitchFamily="34" charset="0"/>
              </a:defRPr>
            </a:lvl1pPr>
          </a:lstStyle>
          <a:p>
            <a:pPr>
              <a:defRPr/>
            </a:pPr>
            <a:fld id="{CA5D3CE2-850F-4E9B-A1F3-A9E6255A1C7E}" type="slidenum">
              <a:rPr lang="en-US" smtClean="0"/>
              <a:pPr>
                <a:defRPr/>
              </a:pPr>
              <a:t>‹#›</a:t>
            </a:fld>
            <a:endParaRPr lang="en-US"/>
          </a:p>
        </p:txBody>
      </p:sp>
    </p:spTree>
    <p:extLst>
      <p:ext uri="{BB962C8B-B14F-4D97-AF65-F5344CB8AC3E}">
        <p14:creationId xmlns:p14="http://schemas.microsoft.com/office/powerpoint/2010/main" val="639146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B1">
    <p:spTree>
      <p:nvGrpSpPr>
        <p:cNvPr id="1" name=""/>
        <p:cNvGrpSpPr/>
        <p:nvPr/>
      </p:nvGrpSpPr>
      <p:grpSpPr>
        <a:xfrm>
          <a:off x="0" y="0"/>
          <a:ext cx="0" cy="0"/>
          <a:chOff x="0" y="0"/>
          <a:chExt cx="0" cy="0"/>
        </a:xfrm>
      </p:grpSpPr>
      <p:sp>
        <p:nvSpPr>
          <p:cNvPr id="8" name="Rectangle 7"/>
          <p:cNvSpPr/>
          <p:nvPr/>
        </p:nvSpPr>
        <p:spPr>
          <a:xfrm>
            <a:off x="0" y="0"/>
            <a:ext cx="12192000" cy="1499609"/>
          </a:xfrm>
          <a:prstGeom prst="rect">
            <a:avLst/>
          </a:prstGeom>
          <a:solidFill>
            <a:srgbClr val="203A4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rot="16200000">
            <a:off x="6063996" y="-4616195"/>
            <a:ext cx="64008" cy="1219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28253" y="159061"/>
            <a:ext cx="11382747" cy="1179726"/>
          </a:xfrm>
        </p:spPr>
        <p:txBody>
          <a:bodyPr anchor="b">
            <a:noAutofit/>
          </a:bodyPr>
          <a:lstStyle>
            <a:lvl1pPr>
              <a:lnSpc>
                <a:spcPct val="100000"/>
              </a:lnSpc>
              <a:spcBef>
                <a:spcPts val="600"/>
              </a:spcBef>
              <a:spcAft>
                <a:spcPts val="600"/>
              </a:spcAft>
              <a:defRPr sz="3200" b="0">
                <a:solidFill>
                  <a:srgbClr val="FFFFFF"/>
                </a:solidFill>
                <a:latin typeface="Verdana" panose="020B0604030504040204" pitchFamily="34" charset="0"/>
                <a:ea typeface="Verdana" panose="020B060403050404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428253" y="1973747"/>
            <a:ext cx="11404091" cy="3737568"/>
          </a:xfrm>
        </p:spPr>
        <p:txBody>
          <a:bodyPr/>
          <a:lstStyle>
            <a:lvl1pPr marL="0" indent="0">
              <a:lnSpc>
                <a:spcPct val="100000"/>
              </a:lnSpc>
              <a:spcBef>
                <a:spcPts val="600"/>
              </a:spcBef>
              <a:spcAft>
                <a:spcPts val="600"/>
              </a:spcAft>
              <a:buClr>
                <a:srgbClr val="609328"/>
              </a:buClr>
              <a:buFontTx/>
              <a:buNone/>
              <a:defRPr>
                <a:solidFill>
                  <a:schemeClr val="tx2"/>
                </a:solidFill>
              </a:defRPr>
            </a:lvl1pPr>
            <a:lvl2pPr marL="384038" indent="-182875">
              <a:lnSpc>
                <a:spcPct val="100000"/>
              </a:lnSpc>
              <a:spcBef>
                <a:spcPts val="0"/>
              </a:spcBef>
              <a:spcAft>
                <a:spcPts val="600"/>
              </a:spcAft>
              <a:buClr>
                <a:srgbClr val="609328"/>
              </a:buClr>
              <a:buFont typeface="Arial" panose="020B0604020202020204" pitchFamily="34" charset="0"/>
              <a:buChar char="•"/>
              <a:defRPr sz="2000">
                <a:solidFill>
                  <a:schemeClr val="tx2"/>
                </a:solidFill>
                <a:latin typeface="Arial" panose="020B0604020202020204" pitchFamily="34" charset="0"/>
                <a:cs typeface="Arial" panose="020B0604020202020204" pitchFamily="34" charset="0"/>
              </a:defRPr>
            </a:lvl2pPr>
            <a:lvl3pPr marL="384039" indent="0">
              <a:buNone/>
              <a:defRPr/>
            </a:lvl3pPr>
          </a:lstStyle>
          <a:p>
            <a:pPr lvl="0"/>
            <a:r>
              <a:rPr lang="en-US"/>
              <a:t>Click to edit Master text styles</a:t>
            </a:r>
          </a:p>
          <a:p>
            <a:pPr lvl="1"/>
            <a:r>
              <a:rPr lang="en-US"/>
              <a:t>Second level</a:t>
            </a:r>
          </a:p>
        </p:txBody>
      </p:sp>
      <p:sp>
        <p:nvSpPr>
          <p:cNvPr id="4" name="Rectangle 3">
            <a:extLst>
              <a:ext uri="{FF2B5EF4-FFF2-40B4-BE49-F238E27FC236}">
                <a16:creationId xmlns:a16="http://schemas.microsoft.com/office/drawing/2014/main" id="{0BF53CB7-9603-EE40-1A16-EA5304D6DE67}"/>
              </a:ext>
            </a:extLst>
          </p:cNvPr>
          <p:cNvSpPr/>
          <p:nvPr userDrawn="1"/>
        </p:nvSpPr>
        <p:spPr>
          <a:xfrm rot="16200000">
            <a:off x="5829300" y="495300"/>
            <a:ext cx="533400" cy="1219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38628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C">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97280" y="1846052"/>
            <a:ext cx="4937760" cy="736282"/>
          </a:xfrm>
        </p:spPr>
        <p:txBody>
          <a:bodyPr lIns="182880" rIns="182880" anchor="ctr">
            <a:noAutofit/>
          </a:bodyPr>
          <a:lstStyle>
            <a:lvl1pPr marL="0" indent="0">
              <a:lnSpc>
                <a:spcPct val="100000"/>
              </a:lnSpc>
              <a:buNone/>
              <a:defRPr sz="2000" b="1" cap="all" baseline="0">
                <a:solidFill>
                  <a:schemeClr val="accent3"/>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lvl1pPr marL="0" indent="0">
              <a:lnSpc>
                <a:spcPct val="100000"/>
              </a:lnSpc>
              <a:spcBef>
                <a:spcPts val="600"/>
              </a:spcBef>
              <a:spcAft>
                <a:spcPts val="600"/>
              </a:spcAft>
              <a:buClr>
                <a:srgbClr val="609328"/>
              </a:buClr>
              <a:buFontTx/>
              <a:buNone/>
              <a:defRPr>
                <a:solidFill>
                  <a:schemeClr val="tx2"/>
                </a:solidFill>
              </a:defRPr>
            </a:lvl1pPr>
            <a:lvl3pPr marL="566914" indent="-182875">
              <a:lnSpc>
                <a:spcPct val="100000"/>
              </a:lnSpc>
              <a:spcBef>
                <a:spcPts val="0"/>
              </a:spcBef>
              <a:spcAft>
                <a:spcPts val="600"/>
              </a:spcAft>
              <a:buClr>
                <a:srgbClr val="609328"/>
              </a:buClr>
              <a:buFont typeface="Arial" panose="020B0604020202020204" pitchFamily="34" charset="0"/>
              <a:buChar char="•"/>
              <a:defRPr sz="2000">
                <a:solidFill>
                  <a:schemeClr val="tx2"/>
                </a:solidFill>
              </a:defRPr>
            </a:lvl3pPr>
          </a:lstStyle>
          <a:p>
            <a:pPr lvl="0"/>
            <a:r>
              <a:rPr lang="en-US"/>
              <a:t>Click to edit Master text styles</a:t>
            </a:r>
          </a:p>
          <a:p>
            <a:pPr lvl="2"/>
            <a:r>
              <a:rPr lang="en-US"/>
              <a:t>Second level</a:t>
            </a:r>
          </a:p>
        </p:txBody>
      </p:sp>
      <p:sp>
        <p:nvSpPr>
          <p:cNvPr id="5" name="Text Placeholder 4"/>
          <p:cNvSpPr>
            <a:spLocks noGrp="1"/>
          </p:cNvSpPr>
          <p:nvPr>
            <p:ph type="body" sz="quarter" idx="3"/>
          </p:nvPr>
        </p:nvSpPr>
        <p:spPr>
          <a:xfrm>
            <a:off x="6217920" y="1846052"/>
            <a:ext cx="4937760" cy="736282"/>
          </a:xfrm>
        </p:spPr>
        <p:txBody>
          <a:bodyPr lIns="182880" rIns="182880" anchor="ctr">
            <a:noAutofit/>
          </a:bodyPr>
          <a:lstStyle>
            <a:lvl1pPr marL="0" indent="0">
              <a:lnSpc>
                <a:spcPct val="100000"/>
              </a:lnSpc>
              <a:buNone/>
              <a:defRPr sz="2000" b="1" cap="all" baseline="0">
                <a:solidFill>
                  <a:schemeClr val="accent3"/>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lvl1pPr marL="0" indent="0">
              <a:buClr>
                <a:srgbClr val="609328"/>
              </a:buClr>
              <a:buFontTx/>
              <a:buNone/>
              <a:defRPr lang="en-US" sz="2400" kern="1200" dirty="0">
                <a:solidFill>
                  <a:schemeClr val="tx2"/>
                </a:solidFill>
                <a:latin typeface="Arial" panose="020B0604020202020204" pitchFamily="34" charset="0"/>
                <a:ea typeface="+mn-ea"/>
                <a:cs typeface="Arial" panose="020B0604020202020204" pitchFamily="34" charset="0"/>
              </a:defRPr>
            </a:lvl1pPr>
            <a:lvl3pPr marL="566914" indent="-182875">
              <a:buClr>
                <a:srgbClr val="609328"/>
              </a:buClr>
              <a:buFont typeface="Arial" panose="020B0604020202020204" pitchFamily="34" charset="0"/>
              <a:buChar char="•"/>
              <a:defRPr lang="en-US" sz="2000" kern="1200" dirty="0">
                <a:solidFill>
                  <a:schemeClr val="tx2"/>
                </a:solidFill>
                <a:latin typeface="Arial" panose="020B0604020202020204" pitchFamily="34" charset="0"/>
                <a:ea typeface="+mn-ea"/>
                <a:cs typeface="Arial" panose="020B0604020202020204" pitchFamily="34" charset="0"/>
              </a:defRPr>
            </a:lvl3pPr>
          </a:lstStyle>
          <a:p>
            <a:pPr marL="0" lvl="0" indent="0" algn="l" defTabSz="914377" rtl="0" eaLnBrk="1" latinLnBrk="0" hangingPunct="1">
              <a:lnSpc>
                <a:spcPct val="100000"/>
              </a:lnSpc>
              <a:spcBef>
                <a:spcPts val="600"/>
              </a:spcBef>
              <a:spcAft>
                <a:spcPts val="600"/>
              </a:spcAft>
              <a:buClr>
                <a:srgbClr val="609328"/>
              </a:buClr>
              <a:buSzPct val="100000"/>
              <a:buFontTx/>
              <a:buNone/>
            </a:pPr>
            <a:r>
              <a:rPr lang="en-US"/>
              <a:t>Click to edit Master text styles</a:t>
            </a:r>
          </a:p>
          <a:p>
            <a:pPr marL="566914" lvl="2" indent="-182875" algn="l" defTabSz="914377" rtl="0" eaLnBrk="1" latinLnBrk="0" hangingPunct="1">
              <a:lnSpc>
                <a:spcPct val="100000"/>
              </a:lnSpc>
              <a:spcBef>
                <a:spcPts val="0"/>
              </a:spcBef>
              <a:spcAft>
                <a:spcPts val="600"/>
              </a:spcAft>
              <a:buClr>
                <a:srgbClr val="609328"/>
              </a:buClr>
              <a:buFont typeface="Arial" panose="020B0604020202020204" pitchFamily="34" charset="0"/>
              <a:buChar char="•"/>
            </a:pPr>
            <a:r>
              <a:rPr lang="en-US"/>
              <a:t>Second level</a:t>
            </a:r>
          </a:p>
        </p:txBody>
      </p:sp>
      <p:sp>
        <p:nvSpPr>
          <p:cNvPr id="2" name="Title 9">
            <a:extLst>
              <a:ext uri="{FF2B5EF4-FFF2-40B4-BE49-F238E27FC236}">
                <a16:creationId xmlns:a16="http://schemas.microsoft.com/office/drawing/2014/main" id="{A0EC34DF-6A98-F781-42EB-3FB10B7BD542}"/>
              </a:ext>
            </a:extLst>
          </p:cNvPr>
          <p:cNvSpPr>
            <a:spLocks noGrp="1"/>
          </p:cNvSpPr>
          <p:nvPr>
            <p:ph type="title"/>
          </p:nvPr>
        </p:nvSpPr>
        <p:spPr>
          <a:xfrm>
            <a:off x="1097280" y="76200"/>
            <a:ext cx="10058400" cy="1450757"/>
          </a:xfrm>
        </p:spPr>
        <p:txBody>
          <a:bodyPr/>
          <a:lstStyle>
            <a:lvl1pPr>
              <a:defRPr>
                <a:solidFill>
                  <a:schemeClr val="tx2"/>
                </a:solidFill>
              </a:defRPr>
            </a:lvl1pPr>
          </a:lstStyle>
          <a:p>
            <a:r>
              <a:rPr lang="en-US"/>
              <a:t>Click to edit Master title style</a:t>
            </a:r>
          </a:p>
        </p:txBody>
      </p:sp>
      <p:sp>
        <p:nvSpPr>
          <p:cNvPr id="10" name="Rectangle 9">
            <a:extLst>
              <a:ext uri="{FF2B5EF4-FFF2-40B4-BE49-F238E27FC236}">
                <a16:creationId xmlns:a16="http://schemas.microsoft.com/office/drawing/2014/main" id="{1A69A1CE-AC5C-8049-DA99-4972008476C8}"/>
              </a:ext>
            </a:extLst>
          </p:cNvPr>
          <p:cNvSpPr/>
          <p:nvPr userDrawn="1"/>
        </p:nvSpPr>
        <p:spPr>
          <a:xfrm>
            <a:off x="3177" y="6400800"/>
            <a:ext cx="12188825" cy="457200"/>
          </a:xfrm>
          <a:prstGeom prst="rect">
            <a:avLst/>
          </a:prstGeom>
          <a:solidFill>
            <a:srgbClr val="203A4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Slide Number Placeholder 5">
            <a:extLst>
              <a:ext uri="{FF2B5EF4-FFF2-40B4-BE49-F238E27FC236}">
                <a16:creationId xmlns:a16="http://schemas.microsoft.com/office/drawing/2014/main" id="{35350917-275B-26C9-A8F6-F916B605A934}"/>
              </a:ext>
            </a:extLst>
          </p:cNvPr>
          <p:cNvSpPr>
            <a:spLocks noGrp="1"/>
          </p:cNvSpPr>
          <p:nvPr>
            <p:ph type="sldNum" sz="quarter" idx="12"/>
          </p:nvPr>
        </p:nvSpPr>
        <p:spPr>
          <a:xfrm>
            <a:off x="9900460" y="6459787"/>
            <a:ext cx="1312025" cy="365125"/>
          </a:xfrm>
          <a:prstGeom prst="rect">
            <a:avLst/>
          </a:prstGeom>
        </p:spPr>
        <p:txBody>
          <a:bodyPr/>
          <a:lstStyle>
            <a:lvl1pPr>
              <a:defRPr>
                <a:solidFill>
                  <a:schemeClr val="bg1"/>
                </a:solidFill>
              </a:defRPr>
            </a:lvl1pPr>
          </a:lstStyle>
          <a:p>
            <a:pPr>
              <a:defRPr/>
            </a:pPr>
            <a:fld id="{712C4A9B-56B6-4F19-B34C-CB5061A7DFCE}" type="slidenum">
              <a:rPr lang="en-US" smtClean="0"/>
              <a:pPr>
                <a:defRPr/>
              </a:pPr>
              <a:t>‹#›</a:t>
            </a:fld>
            <a:endParaRPr lang="en-US"/>
          </a:p>
        </p:txBody>
      </p:sp>
      <p:sp>
        <p:nvSpPr>
          <p:cNvPr id="12" name="Date Placeholder 3">
            <a:extLst>
              <a:ext uri="{FF2B5EF4-FFF2-40B4-BE49-F238E27FC236}">
                <a16:creationId xmlns:a16="http://schemas.microsoft.com/office/drawing/2014/main" id="{E4487C86-5BCC-5D0E-BA6B-AD0CFA9C0702}"/>
              </a:ext>
            </a:extLst>
          </p:cNvPr>
          <p:cNvSpPr>
            <a:spLocks noGrp="1"/>
          </p:cNvSpPr>
          <p:nvPr>
            <p:ph type="dt" sz="half" idx="13"/>
          </p:nvPr>
        </p:nvSpPr>
        <p:spPr>
          <a:xfrm>
            <a:off x="1097282" y="6459787"/>
            <a:ext cx="2472271" cy="365125"/>
          </a:xfrm>
          <a:prstGeom prst="rect">
            <a:avLst/>
          </a:prstGeom>
        </p:spPr>
        <p:txBody>
          <a:bodyPr vert="horz" lIns="91440" tIns="45720" rIns="91440" bIns="45720" rtlCol="0" anchor="ctr"/>
          <a:lstStyle>
            <a:lvl1pPr algn="l">
              <a:defRPr sz="900">
                <a:solidFill>
                  <a:srgbClr val="FFFFFF"/>
                </a:solidFill>
              </a:defRPr>
            </a:lvl1pPr>
          </a:lstStyle>
          <a:p>
            <a:pPr>
              <a:defRPr/>
            </a:pPr>
            <a:r>
              <a:rPr lang="en-US"/>
              <a:t>Spring 2025</a:t>
            </a:r>
          </a:p>
        </p:txBody>
      </p:sp>
      <p:sp>
        <p:nvSpPr>
          <p:cNvPr id="13" name="Footer Placeholder 4">
            <a:extLst>
              <a:ext uri="{FF2B5EF4-FFF2-40B4-BE49-F238E27FC236}">
                <a16:creationId xmlns:a16="http://schemas.microsoft.com/office/drawing/2014/main" id="{F3191A91-B7D7-5324-B5FC-E2F47DDF645B}"/>
              </a:ext>
            </a:extLst>
          </p:cNvPr>
          <p:cNvSpPr>
            <a:spLocks noGrp="1"/>
          </p:cNvSpPr>
          <p:nvPr>
            <p:ph type="ftr" sz="quarter" idx="14"/>
          </p:nvPr>
        </p:nvSpPr>
        <p:spPr>
          <a:xfrm>
            <a:off x="3686186" y="6459787"/>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r>
              <a:rPr lang="en-US"/>
              <a:t>TIER 2 FOOD</a:t>
            </a:r>
          </a:p>
        </p:txBody>
      </p:sp>
    </p:spTree>
    <p:extLst>
      <p:ext uri="{BB962C8B-B14F-4D97-AF65-F5344CB8AC3E}">
        <p14:creationId xmlns:p14="http://schemas.microsoft.com/office/powerpoint/2010/main" val="617920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YK titlepage">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589454F9-5491-7229-6529-F7428D66CD3C}"/>
              </a:ext>
            </a:extLst>
          </p:cNvPr>
          <p:cNvSpPr>
            <a:spLocks noGrp="1"/>
          </p:cNvSpPr>
          <p:nvPr>
            <p:ph type="sldNum" sz="quarter" idx="12"/>
          </p:nvPr>
        </p:nvSpPr>
        <p:spPr>
          <a:xfrm>
            <a:off x="9900460" y="6459787"/>
            <a:ext cx="1312025" cy="365125"/>
          </a:xfrm>
          <a:prstGeom prst="rect">
            <a:avLst/>
          </a:prstGeom>
        </p:spPr>
        <p:txBody>
          <a:bodyPr/>
          <a:lstStyle>
            <a:lvl1pPr>
              <a:defRPr>
                <a:solidFill>
                  <a:schemeClr val="bg1"/>
                </a:solidFill>
              </a:defRPr>
            </a:lvl1pPr>
          </a:lstStyle>
          <a:p>
            <a:pPr>
              <a:defRPr/>
            </a:pPr>
            <a:fld id="{712C4A9B-56B6-4F19-B34C-CB5061A7DFCE}" type="slidenum">
              <a:rPr lang="en-US" smtClean="0"/>
              <a:pPr>
                <a:defRPr/>
              </a:pPr>
              <a:t>‹#›</a:t>
            </a:fld>
            <a:endParaRPr lang="en-US"/>
          </a:p>
        </p:txBody>
      </p:sp>
      <p:sp>
        <p:nvSpPr>
          <p:cNvPr id="8" name="Date Placeholder 3">
            <a:extLst>
              <a:ext uri="{FF2B5EF4-FFF2-40B4-BE49-F238E27FC236}">
                <a16:creationId xmlns:a16="http://schemas.microsoft.com/office/drawing/2014/main" id="{104A4F0D-2E9A-D0F6-0D7B-47F0864A2F85}"/>
              </a:ext>
            </a:extLst>
          </p:cNvPr>
          <p:cNvSpPr>
            <a:spLocks noGrp="1"/>
          </p:cNvSpPr>
          <p:nvPr>
            <p:ph type="dt" sz="half" idx="2"/>
          </p:nvPr>
        </p:nvSpPr>
        <p:spPr>
          <a:xfrm>
            <a:off x="1097282" y="6459787"/>
            <a:ext cx="2472271" cy="365125"/>
          </a:xfrm>
          <a:prstGeom prst="rect">
            <a:avLst/>
          </a:prstGeom>
        </p:spPr>
        <p:txBody>
          <a:bodyPr vert="horz" lIns="91440" tIns="45720" rIns="91440" bIns="45720" rtlCol="0" anchor="ctr"/>
          <a:lstStyle>
            <a:lvl1pPr algn="l">
              <a:defRPr sz="900">
                <a:solidFill>
                  <a:srgbClr val="FFFFFF"/>
                </a:solidFill>
              </a:defRPr>
            </a:lvl1pPr>
          </a:lstStyle>
          <a:p>
            <a:pPr>
              <a:defRPr/>
            </a:pPr>
            <a:r>
              <a:rPr lang="en-US"/>
              <a:t>Spring 2025</a:t>
            </a:r>
          </a:p>
        </p:txBody>
      </p:sp>
      <p:sp>
        <p:nvSpPr>
          <p:cNvPr id="9" name="Footer Placeholder 4">
            <a:extLst>
              <a:ext uri="{FF2B5EF4-FFF2-40B4-BE49-F238E27FC236}">
                <a16:creationId xmlns:a16="http://schemas.microsoft.com/office/drawing/2014/main" id="{12C29877-8391-6F8C-7916-8556BCAC885A}"/>
              </a:ext>
            </a:extLst>
          </p:cNvPr>
          <p:cNvSpPr>
            <a:spLocks noGrp="1"/>
          </p:cNvSpPr>
          <p:nvPr>
            <p:ph type="ftr" sz="quarter" idx="3"/>
          </p:nvPr>
        </p:nvSpPr>
        <p:spPr>
          <a:xfrm>
            <a:off x="3686186" y="6459787"/>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r>
              <a:rPr lang="en-US"/>
              <a:t>TIER 2 FOOD</a:t>
            </a:r>
          </a:p>
        </p:txBody>
      </p:sp>
      <p:sp>
        <p:nvSpPr>
          <p:cNvPr id="3" name="Title 2">
            <a:extLst>
              <a:ext uri="{FF2B5EF4-FFF2-40B4-BE49-F238E27FC236}">
                <a16:creationId xmlns:a16="http://schemas.microsoft.com/office/drawing/2014/main" id="{DDE471CE-404B-F1BF-EB3E-CC675B60EAC7}"/>
              </a:ext>
            </a:extLst>
          </p:cNvPr>
          <p:cNvSpPr txBox="1">
            <a:spLocks/>
          </p:cNvSpPr>
          <p:nvPr userDrawn="1"/>
        </p:nvSpPr>
        <p:spPr>
          <a:xfrm>
            <a:off x="1036320" y="2347870"/>
            <a:ext cx="5133572" cy="1844948"/>
          </a:xfrm>
          <a:prstGeom prst="rect">
            <a:avLst/>
          </a:prstGeom>
        </p:spPr>
        <p:txBody>
          <a:bodyPr vert="horz" lIns="91440" tIns="45720" rIns="91440" bIns="45720" rtlCol="0" anchor="b">
            <a:normAutofit/>
          </a:bodyPr>
          <a:lstStyle>
            <a:lvl1pPr algn="l" defTabSz="914377" rtl="0" eaLnBrk="1" latinLnBrk="0" hangingPunct="1">
              <a:lnSpc>
                <a:spcPct val="85000"/>
              </a:lnSpc>
              <a:spcBef>
                <a:spcPct val="0"/>
              </a:spcBef>
              <a:buNone/>
              <a:defRPr sz="4800" kern="1200" spc="-51" baseline="0">
                <a:solidFill>
                  <a:schemeClr val="tx2"/>
                </a:solidFill>
                <a:latin typeface="Verdana" panose="020B0604030504040204" pitchFamily="34" charset="0"/>
                <a:ea typeface="Verdana" panose="020B0604030504040204" pitchFamily="34" charset="0"/>
                <a:cs typeface="+mj-cs"/>
              </a:defRPr>
            </a:lvl1pPr>
          </a:lstStyle>
          <a:p>
            <a:r>
              <a:rPr lang="en-US" sz="6600"/>
              <a:t>Check Your Knowledge</a:t>
            </a:r>
          </a:p>
        </p:txBody>
      </p:sp>
      <p:pic>
        <p:nvPicPr>
          <p:cNvPr id="4" name="Graphic 3" descr="Questions with solid fill">
            <a:extLst>
              <a:ext uri="{FF2B5EF4-FFF2-40B4-BE49-F238E27FC236}">
                <a16:creationId xmlns:a16="http://schemas.microsoft.com/office/drawing/2014/main" id="{C51F1140-1CB7-6B95-61A2-788C9D232B1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404716" y="1165435"/>
            <a:ext cx="4208548" cy="4208548"/>
          </a:xfrm>
          <a:prstGeom prst="rect">
            <a:avLst/>
          </a:prstGeom>
        </p:spPr>
      </p:pic>
    </p:spTree>
    <p:extLst>
      <p:ext uri="{BB962C8B-B14F-4D97-AF65-F5344CB8AC3E}">
        <p14:creationId xmlns:p14="http://schemas.microsoft.com/office/powerpoint/2010/main" val="2773655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YK Multiple Choice">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589454F9-5491-7229-6529-F7428D66CD3C}"/>
              </a:ext>
            </a:extLst>
          </p:cNvPr>
          <p:cNvSpPr>
            <a:spLocks noGrp="1"/>
          </p:cNvSpPr>
          <p:nvPr>
            <p:ph type="sldNum" sz="quarter" idx="12"/>
          </p:nvPr>
        </p:nvSpPr>
        <p:spPr>
          <a:xfrm>
            <a:off x="9900460" y="6459787"/>
            <a:ext cx="1312025" cy="365125"/>
          </a:xfrm>
          <a:prstGeom prst="rect">
            <a:avLst/>
          </a:prstGeom>
        </p:spPr>
        <p:txBody>
          <a:bodyPr/>
          <a:lstStyle>
            <a:lvl1pPr>
              <a:defRPr>
                <a:solidFill>
                  <a:schemeClr val="bg1"/>
                </a:solidFill>
              </a:defRPr>
            </a:lvl1pPr>
          </a:lstStyle>
          <a:p>
            <a:pPr>
              <a:defRPr/>
            </a:pPr>
            <a:fld id="{712C4A9B-56B6-4F19-B34C-CB5061A7DFCE}" type="slidenum">
              <a:rPr lang="en-US" smtClean="0"/>
              <a:pPr>
                <a:defRPr/>
              </a:pPr>
              <a:t>‹#›</a:t>
            </a:fld>
            <a:endParaRPr lang="en-US"/>
          </a:p>
        </p:txBody>
      </p:sp>
      <p:sp>
        <p:nvSpPr>
          <p:cNvPr id="8" name="Date Placeholder 3">
            <a:extLst>
              <a:ext uri="{FF2B5EF4-FFF2-40B4-BE49-F238E27FC236}">
                <a16:creationId xmlns:a16="http://schemas.microsoft.com/office/drawing/2014/main" id="{104A4F0D-2E9A-D0F6-0D7B-47F0864A2F85}"/>
              </a:ext>
            </a:extLst>
          </p:cNvPr>
          <p:cNvSpPr>
            <a:spLocks noGrp="1"/>
          </p:cNvSpPr>
          <p:nvPr>
            <p:ph type="dt" sz="half" idx="2"/>
          </p:nvPr>
        </p:nvSpPr>
        <p:spPr>
          <a:xfrm>
            <a:off x="1097282" y="6459787"/>
            <a:ext cx="2472271" cy="365125"/>
          </a:xfrm>
          <a:prstGeom prst="rect">
            <a:avLst/>
          </a:prstGeom>
        </p:spPr>
        <p:txBody>
          <a:bodyPr vert="horz" lIns="91440" tIns="45720" rIns="91440" bIns="45720" rtlCol="0" anchor="ctr"/>
          <a:lstStyle>
            <a:lvl1pPr algn="l">
              <a:defRPr sz="900">
                <a:solidFill>
                  <a:srgbClr val="FFFFFF"/>
                </a:solidFill>
              </a:defRPr>
            </a:lvl1pPr>
          </a:lstStyle>
          <a:p>
            <a:pPr>
              <a:defRPr/>
            </a:pPr>
            <a:r>
              <a:rPr lang="en-US"/>
              <a:t>Spring 2025</a:t>
            </a:r>
          </a:p>
        </p:txBody>
      </p:sp>
      <p:sp>
        <p:nvSpPr>
          <p:cNvPr id="9" name="Footer Placeholder 4">
            <a:extLst>
              <a:ext uri="{FF2B5EF4-FFF2-40B4-BE49-F238E27FC236}">
                <a16:creationId xmlns:a16="http://schemas.microsoft.com/office/drawing/2014/main" id="{12C29877-8391-6F8C-7916-8556BCAC885A}"/>
              </a:ext>
            </a:extLst>
          </p:cNvPr>
          <p:cNvSpPr>
            <a:spLocks noGrp="1"/>
          </p:cNvSpPr>
          <p:nvPr>
            <p:ph type="ftr" sz="quarter" idx="3"/>
          </p:nvPr>
        </p:nvSpPr>
        <p:spPr>
          <a:xfrm>
            <a:off x="3686186" y="6459787"/>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r>
              <a:rPr lang="en-US"/>
              <a:t>TIER 2 FOOD</a:t>
            </a:r>
          </a:p>
        </p:txBody>
      </p:sp>
      <p:sp>
        <p:nvSpPr>
          <p:cNvPr id="2" name="Speech Bubble: Rectangle with Corners Rounded 1">
            <a:extLst>
              <a:ext uri="{FF2B5EF4-FFF2-40B4-BE49-F238E27FC236}">
                <a16:creationId xmlns:a16="http://schemas.microsoft.com/office/drawing/2014/main" id="{1AA03FD6-DA09-7873-83A9-40AC09A853F8}"/>
              </a:ext>
              <a:ext uri="{C183D7F6-B498-43B3-948B-1728B52AA6E4}">
                <adec:decorative xmlns:adec="http://schemas.microsoft.com/office/drawing/2017/decorative" val="1"/>
              </a:ext>
            </a:extLst>
          </p:cNvPr>
          <p:cNvSpPr/>
          <p:nvPr userDrawn="1"/>
        </p:nvSpPr>
        <p:spPr>
          <a:xfrm>
            <a:off x="745594" y="381000"/>
            <a:ext cx="5185306" cy="3047999"/>
          </a:xfrm>
          <a:prstGeom prst="wedgeRoundRectCallout">
            <a:avLst>
              <a:gd name="adj1" fmla="val -31373"/>
              <a:gd name="adj2" fmla="val 72764"/>
              <a:gd name="adj3" fmla="val 16667"/>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peech Bubble: Rectangle with Corners Rounded 4">
            <a:extLst>
              <a:ext uri="{FF2B5EF4-FFF2-40B4-BE49-F238E27FC236}">
                <a16:creationId xmlns:a16="http://schemas.microsoft.com/office/drawing/2014/main" id="{71B2F215-231A-6AD3-193A-EF0542B69F91}"/>
              </a:ext>
              <a:ext uri="{C183D7F6-B498-43B3-948B-1728B52AA6E4}">
                <adec:decorative xmlns:adec="http://schemas.microsoft.com/office/drawing/2017/decorative" val="1"/>
              </a:ext>
            </a:extLst>
          </p:cNvPr>
          <p:cNvSpPr/>
          <p:nvPr userDrawn="1"/>
        </p:nvSpPr>
        <p:spPr>
          <a:xfrm>
            <a:off x="6261102" y="2514600"/>
            <a:ext cx="5184648" cy="3017520"/>
          </a:xfrm>
          <a:prstGeom prst="wedgeRoundRectCallout">
            <a:avLst>
              <a:gd name="adj1" fmla="val 27823"/>
              <a:gd name="adj2" fmla="val 67191"/>
              <a:gd name="adj3" fmla="val 16667"/>
            </a:avLst>
          </a:prstGeom>
          <a:noFill/>
          <a:ln w="381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endParaRPr lang="en-US" sz="2800" b="1">
              <a:solidFill>
                <a:schemeClr val="tx2"/>
              </a:solidFill>
              <a:latin typeface="Arial" panose="020B0604020202020204" pitchFamily="34" charset="0"/>
              <a:cs typeface="Arial" panose="020B0604020202020204" pitchFamily="34" charset="0"/>
            </a:endParaRPr>
          </a:p>
        </p:txBody>
      </p:sp>
      <p:sp>
        <p:nvSpPr>
          <p:cNvPr id="12" name="Text Placeholder 11">
            <a:extLst>
              <a:ext uri="{FF2B5EF4-FFF2-40B4-BE49-F238E27FC236}">
                <a16:creationId xmlns:a16="http://schemas.microsoft.com/office/drawing/2014/main" id="{4F8BE2E6-3787-2C72-D844-32559C6324E5}"/>
              </a:ext>
            </a:extLst>
          </p:cNvPr>
          <p:cNvSpPr>
            <a:spLocks noGrp="1"/>
          </p:cNvSpPr>
          <p:nvPr>
            <p:ph type="body" sz="quarter" idx="13"/>
          </p:nvPr>
        </p:nvSpPr>
        <p:spPr>
          <a:xfrm>
            <a:off x="1219729" y="1447800"/>
            <a:ext cx="4237037" cy="1524000"/>
          </a:xfrm>
        </p:spPr>
        <p:txBody>
          <a:bodyPr/>
          <a:lstStyle>
            <a:lvl1pPr>
              <a:defRPr>
                <a:solidFill>
                  <a:srgbClr val="FFFFFF"/>
                </a:solidFill>
              </a:defRPr>
            </a:lvl1pPr>
            <a:lvl2pPr marL="201163" indent="0">
              <a:buNone/>
              <a:defRPr/>
            </a:lvl2pPr>
          </a:lstStyle>
          <a:p>
            <a:pPr lvl="0"/>
            <a:r>
              <a:rPr lang="en-US"/>
              <a:t>Click to edit Master text styles</a:t>
            </a:r>
          </a:p>
        </p:txBody>
      </p:sp>
      <p:sp>
        <p:nvSpPr>
          <p:cNvPr id="14" name="Text Placeholder 13">
            <a:extLst>
              <a:ext uri="{FF2B5EF4-FFF2-40B4-BE49-F238E27FC236}">
                <a16:creationId xmlns:a16="http://schemas.microsoft.com/office/drawing/2014/main" id="{4F76D7E0-A6FB-EE99-F970-BF79EE3EC8EB}"/>
              </a:ext>
            </a:extLst>
          </p:cNvPr>
          <p:cNvSpPr>
            <a:spLocks noGrp="1"/>
          </p:cNvSpPr>
          <p:nvPr>
            <p:ph type="body" sz="quarter" idx="14"/>
          </p:nvPr>
        </p:nvSpPr>
        <p:spPr>
          <a:xfrm>
            <a:off x="1219729" y="685800"/>
            <a:ext cx="4237037" cy="609600"/>
          </a:xfrm>
        </p:spPr>
        <p:txBody>
          <a:bodyPr/>
          <a:lstStyle>
            <a:lvl1pPr>
              <a:defRPr sz="2800" b="1">
                <a:solidFill>
                  <a:srgbClr val="FFFFFF"/>
                </a:solidFill>
              </a:defRPr>
            </a:lvl1pPr>
            <a:lvl2pPr marL="201163" indent="0">
              <a:buNone/>
              <a:defRPr/>
            </a:lvl2pPr>
          </a:lstStyle>
          <a:p>
            <a:pPr lvl="0"/>
            <a:endParaRPr lang="en-US"/>
          </a:p>
        </p:txBody>
      </p:sp>
      <p:sp>
        <p:nvSpPr>
          <p:cNvPr id="15" name="Text Placeholder 11">
            <a:extLst>
              <a:ext uri="{FF2B5EF4-FFF2-40B4-BE49-F238E27FC236}">
                <a16:creationId xmlns:a16="http://schemas.microsoft.com/office/drawing/2014/main" id="{50E43174-D88C-01CF-A98F-0EDE56D5C0C2}"/>
              </a:ext>
            </a:extLst>
          </p:cNvPr>
          <p:cNvSpPr>
            <a:spLocks noGrp="1"/>
          </p:cNvSpPr>
          <p:nvPr>
            <p:ph type="body" sz="quarter" idx="15"/>
          </p:nvPr>
        </p:nvSpPr>
        <p:spPr>
          <a:xfrm>
            <a:off x="6629400" y="3250474"/>
            <a:ext cx="4583085" cy="2083526"/>
          </a:xfrm>
        </p:spPr>
        <p:txBody>
          <a:bodyPr/>
          <a:lstStyle>
            <a:lvl1pPr marL="342900" indent="-342900">
              <a:buFont typeface="+mj-lt"/>
              <a:buAutoNum type="alphaUcPeriod"/>
              <a:defRPr sz="1800">
                <a:solidFill>
                  <a:schemeClr val="tx2"/>
                </a:solidFill>
              </a:defRPr>
            </a:lvl1pPr>
            <a:lvl2pPr marL="201163" indent="0">
              <a:buNone/>
              <a:defRPr/>
            </a:lvl2pPr>
          </a:lstStyle>
          <a:p>
            <a:pPr lvl="0"/>
            <a:r>
              <a:rPr lang="en-US"/>
              <a:t>Click to edit Master text styles</a:t>
            </a:r>
          </a:p>
        </p:txBody>
      </p:sp>
      <p:sp>
        <p:nvSpPr>
          <p:cNvPr id="16" name="Text Placeholder 13">
            <a:extLst>
              <a:ext uri="{FF2B5EF4-FFF2-40B4-BE49-F238E27FC236}">
                <a16:creationId xmlns:a16="http://schemas.microsoft.com/office/drawing/2014/main" id="{86574986-5E1E-270A-0157-F19CC0992854}"/>
              </a:ext>
            </a:extLst>
          </p:cNvPr>
          <p:cNvSpPr>
            <a:spLocks noGrp="1"/>
          </p:cNvSpPr>
          <p:nvPr>
            <p:ph type="body" sz="quarter" idx="16"/>
          </p:nvPr>
        </p:nvSpPr>
        <p:spPr>
          <a:xfrm>
            <a:off x="6629400" y="2644418"/>
            <a:ext cx="4237037" cy="609600"/>
          </a:xfrm>
        </p:spPr>
        <p:txBody>
          <a:bodyPr/>
          <a:lstStyle>
            <a:lvl1pPr>
              <a:defRPr sz="2800" b="1">
                <a:solidFill>
                  <a:schemeClr val="tx2"/>
                </a:solidFill>
              </a:defRPr>
            </a:lvl1pPr>
            <a:lvl2pPr marL="201163" indent="0">
              <a:buNone/>
              <a:defRPr/>
            </a:lvl2pPr>
          </a:lstStyle>
          <a:p>
            <a:pPr lvl="0"/>
            <a:endParaRPr lang="en-US"/>
          </a:p>
        </p:txBody>
      </p:sp>
    </p:spTree>
    <p:extLst>
      <p:ext uri="{BB962C8B-B14F-4D97-AF65-F5344CB8AC3E}">
        <p14:creationId xmlns:p14="http://schemas.microsoft.com/office/powerpoint/2010/main" val="124365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4716436-4375-FF21-CCA0-79B581A5E0CA}"/>
              </a:ext>
            </a:extLst>
          </p:cNvPr>
          <p:cNvSpPr/>
          <p:nvPr userDrawn="1"/>
        </p:nvSpPr>
        <p:spPr>
          <a:xfrm>
            <a:off x="17" y="6334316"/>
            <a:ext cx="12188825"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DA77ECA2-34D6-7A44-4121-5E3EEF894C7B}"/>
              </a:ext>
            </a:extLst>
          </p:cNvPr>
          <p:cNvSpPr/>
          <p:nvPr userDrawn="1"/>
        </p:nvSpPr>
        <p:spPr>
          <a:xfrm>
            <a:off x="3177" y="6400800"/>
            <a:ext cx="12188825" cy="457200"/>
          </a:xfrm>
          <a:prstGeom prst="rect">
            <a:avLst/>
          </a:prstGeom>
          <a:solidFill>
            <a:srgbClr val="203A4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907281" y="231209"/>
            <a:ext cx="45719" cy="5570345"/>
          </a:xfrm>
          <a:prstGeom prst="rect">
            <a:avLst/>
          </a:prstGeom>
          <a:solidFill>
            <a:srgbClr val="BDE29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Date Placeholder 12">
            <a:extLst>
              <a:ext uri="{FF2B5EF4-FFF2-40B4-BE49-F238E27FC236}">
                <a16:creationId xmlns:a16="http://schemas.microsoft.com/office/drawing/2014/main" id="{AC43A649-E1D5-D12B-9323-5E3E9303229C}"/>
              </a:ext>
            </a:extLst>
          </p:cNvPr>
          <p:cNvSpPr>
            <a:spLocks noGrp="1"/>
          </p:cNvSpPr>
          <p:nvPr>
            <p:ph type="dt" sz="half" idx="14"/>
          </p:nvPr>
        </p:nvSpPr>
        <p:spPr>
          <a:xfrm>
            <a:off x="1097282" y="6459787"/>
            <a:ext cx="2472271" cy="365125"/>
          </a:xfrm>
          <a:prstGeom prst="rect">
            <a:avLst/>
          </a:prstGeom>
        </p:spPr>
        <p:txBody>
          <a:bodyPr/>
          <a:lstStyle/>
          <a:p>
            <a:pPr>
              <a:defRPr/>
            </a:pPr>
            <a:r>
              <a:rPr lang="en-US"/>
              <a:t>Spring 2025</a:t>
            </a:r>
          </a:p>
        </p:txBody>
      </p:sp>
      <p:sp>
        <p:nvSpPr>
          <p:cNvPr id="14" name="Footer Placeholder 13">
            <a:extLst>
              <a:ext uri="{FF2B5EF4-FFF2-40B4-BE49-F238E27FC236}">
                <a16:creationId xmlns:a16="http://schemas.microsoft.com/office/drawing/2014/main" id="{68FACD6C-7025-4F83-818C-1F9B97C8427D}"/>
              </a:ext>
            </a:extLst>
          </p:cNvPr>
          <p:cNvSpPr>
            <a:spLocks noGrp="1"/>
          </p:cNvSpPr>
          <p:nvPr>
            <p:ph type="ftr" sz="quarter" idx="15"/>
          </p:nvPr>
        </p:nvSpPr>
        <p:spPr>
          <a:xfrm>
            <a:off x="4837043" y="6459786"/>
            <a:ext cx="4822804" cy="365125"/>
          </a:xfrm>
          <a:prstGeom prst="rect">
            <a:avLst/>
          </a:prstGeom>
        </p:spPr>
        <p:txBody>
          <a:bodyPr/>
          <a:lstStyle/>
          <a:p>
            <a:pPr>
              <a:defRPr/>
            </a:pPr>
            <a:r>
              <a:rPr lang="en-US"/>
              <a:t>TIER 2 FOOD</a:t>
            </a:r>
          </a:p>
        </p:txBody>
      </p:sp>
      <p:sp>
        <p:nvSpPr>
          <p:cNvPr id="15" name="Slide Number Placeholder 14">
            <a:extLst>
              <a:ext uri="{FF2B5EF4-FFF2-40B4-BE49-F238E27FC236}">
                <a16:creationId xmlns:a16="http://schemas.microsoft.com/office/drawing/2014/main" id="{B09C07C8-8C9E-8153-1479-1EC9999058F7}"/>
              </a:ext>
            </a:extLst>
          </p:cNvPr>
          <p:cNvSpPr>
            <a:spLocks noGrp="1"/>
          </p:cNvSpPr>
          <p:nvPr>
            <p:ph type="sldNum" sz="quarter" idx="16"/>
          </p:nvPr>
        </p:nvSpPr>
        <p:spPr>
          <a:xfrm>
            <a:off x="9900460" y="6459787"/>
            <a:ext cx="1312025" cy="365125"/>
          </a:xfrm>
          <a:prstGeom prst="rect">
            <a:avLst/>
          </a:prstGeom>
        </p:spPr>
        <p:txBody>
          <a:bodyPr/>
          <a:lstStyle/>
          <a:p>
            <a:pPr>
              <a:defRPr/>
            </a:pPr>
            <a:fld id="{CA5D3CE2-850F-4E9B-A1F3-A9E6255A1C7E}" type="slidenum">
              <a:rPr lang="en-US" smtClean="0"/>
              <a:pPr>
                <a:defRPr/>
              </a:pPr>
              <a:t>‹#›</a:t>
            </a:fld>
            <a:endParaRPr lang="en-US"/>
          </a:p>
        </p:txBody>
      </p:sp>
      <p:sp>
        <p:nvSpPr>
          <p:cNvPr id="4" name="Picture Placeholder 3">
            <a:extLst>
              <a:ext uri="{FF2B5EF4-FFF2-40B4-BE49-F238E27FC236}">
                <a16:creationId xmlns:a16="http://schemas.microsoft.com/office/drawing/2014/main" id="{7F8156C8-468C-0E79-5D40-486F283333A8}"/>
              </a:ext>
            </a:extLst>
          </p:cNvPr>
          <p:cNvSpPr>
            <a:spLocks noGrp="1"/>
          </p:cNvSpPr>
          <p:nvPr>
            <p:ph type="pic" sz="quarter" idx="17"/>
          </p:nvPr>
        </p:nvSpPr>
        <p:spPr>
          <a:xfrm>
            <a:off x="5105400" y="232495"/>
            <a:ext cx="3172691" cy="2451668"/>
          </a:xfrm>
        </p:spPr>
        <p:txBody>
          <a:bodyPr/>
          <a:lstStyle/>
          <a:p>
            <a:endParaRPr lang="en-US"/>
          </a:p>
        </p:txBody>
      </p:sp>
      <p:sp>
        <p:nvSpPr>
          <p:cNvPr id="3" name="Picture Placeholder 3">
            <a:extLst>
              <a:ext uri="{FF2B5EF4-FFF2-40B4-BE49-F238E27FC236}">
                <a16:creationId xmlns:a16="http://schemas.microsoft.com/office/drawing/2014/main" id="{A3D0F678-A131-CD58-22F0-B88E37C36FBB}"/>
              </a:ext>
            </a:extLst>
          </p:cNvPr>
          <p:cNvSpPr>
            <a:spLocks noGrp="1"/>
          </p:cNvSpPr>
          <p:nvPr>
            <p:ph type="pic" sz="quarter" idx="18"/>
          </p:nvPr>
        </p:nvSpPr>
        <p:spPr>
          <a:xfrm>
            <a:off x="8278091" y="231209"/>
            <a:ext cx="3151909" cy="2451668"/>
          </a:xfrm>
        </p:spPr>
        <p:txBody>
          <a:bodyPr/>
          <a:lstStyle/>
          <a:p>
            <a:endParaRPr lang="en-US"/>
          </a:p>
        </p:txBody>
      </p:sp>
      <p:sp>
        <p:nvSpPr>
          <p:cNvPr id="5" name="Picture Placeholder 3">
            <a:extLst>
              <a:ext uri="{FF2B5EF4-FFF2-40B4-BE49-F238E27FC236}">
                <a16:creationId xmlns:a16="http://schemas.microsoft.com/office/drawing/2014/main" id="{50307D56-9923-4D77-73E9-EE0D1DF1C9E5}"/>
              </a:ext>
            </a:extLst>
          </p:cNvPr>
          <p:cNvSpPr>
            <a:spLocks noGrp="1"/>
          </p:cNvSpPr>
          <p:nvPr>
            <p:ph type="pic" sz="quarter" idx="19"/>
          </p:nvPr>
        </p:nvSpPr>
        <p:spPr>
          <a:xfrm>
            <a:off x="5105400" y="2685353"/>
            <a:ext cx="6324600" cy="3116201"/>
          </a:xfrm>
        </p:spPr>
        <p:txBody>
          <a:bodyPr/>
          <a:lstStyle/>
          <a:p>
            <a:endParaRPr lang="en-US"/>
          </a:p>
        </p:txBody>
      </p:sp>
      <p:sp>
        <p:nvSpPr>
          <p:cNvPr id="7" name="Content Placeholder 6">
            <a:extLst>
              <a:ext uri="{FF2B5EF4-FFF2-40B4-BE49-F238E27FC236}">
                <a16:creationId xmlns:a16="http://schemas.microsoft.com/office/drawing/2014/main" id="{4BE6C677-4FF1-BF88-60DA-7170AE3DB0E0}"/>
              </a:ext>
            </a:extLst>
          </p:cNvPr>
          <p:cNvSpPr>
            <a:spLocks noGrp="1"/>
          </p:cNvSpPr>
          <p:nvPr>
            <p:ph sz="quarter" idx="20"/>
          </p:nvPr>
        </p:nvSpPr>
        <p:spPr>
          <a:xfrm>
            <a:off x="381000" y="2403431"/>
            <a:ext cx="4244121" cy="3647677"/>
          </a:xfrm>
        </p:spPr>
        <p:txBody>
          <a:bodyPr/>
          <a:lstStyle>
            <a:lvl1pPr>
              <a:lnSpc>
                <a:spcPct val="100000"/>
              </a:lnSpc>
              <a:spcBef>
                <a:spcPts val="600"/>
              </a:spcBef>
              <a:spcAft>
                <a:spcPts val="600"/>
              </a:spcAft>
              <a:defRPr/>
            </a:lvl1pPr>
            <a:lvl2pPr marL="384038" indent="-182875">
              <a:lnSpc>
                <a:spcPct val="100000"/>
              </a:lnSpc>
              <a:spcBef>
                <a:spcPts val="600"/>
              </a:spcBef>
              <a:spcAft>
                <a:spcPts val="600"/>
              </a:spcAft>
              <a:buClr>
                <a:schemeClr val="accent2">
                  <a:lumMod val="50000"/>
                </a:schemeClr>
              </a:buClr>
              <a:buFont typeface="Arial" panose="020B0604020202020204" pitchFamily="34" charset="0"/>
              <a:buChar char="•"/>
              <a:defRPr sz="2000">
                <a:solidFill>
                  <a:schemeClr val="tx2"/>
                </a:solidFill>
                <a:latin typeface="Arial" panose="020B0604020202020204" pitchFamily="34" charset="0"/>
                <a:cs typeface="Arial" panose="020B0604020202020204" pitchFamily="34" charset="0"/>
              </a:defRPr>
            </a:lvl2pPr>
          </a:lstStyle>
          <a:p>
            <a:pPr lvl="0"/>
            <a:r>
              <a:rPr lang="en-US"/>
              <a:t>Click to edit Master text styles</a:t>
            </a:r>
          </a:p>
          <a:p>
            <a:pPr lvl="1"/>
            <a:r>
              <a:rPr lang="en-US"/>
              <a:t>Second level</a:t>
            </a:r>
          </a:p>
        </p:txBody>
      </p:sp>
      <p:sp>
        <p:nvSpPr>
          <p:cNvPr id="8" name="Title 7">
            <a:extLst>
              <a:ext uri="{FF2B5EF4-FFF2-40B4-BE49-F238E27FC236}">
                <a16:creationId xmlns:a16="http://schemas.microsoft.com/office/drawing/2014/main" id="{7283FA2F-E1F8-808F-6589-40019E4DB2E9}"/>
              </a:ext>
            </a:extLst>
          </p:cNvPr>
          <p:cNvSpPr>
            <a:spLocks noGrp="1"/>
          </p:cNvSpPr>
          <p:nvPr>
            <p:ph type="title"/>
          </p:nvPr>
        </p:nvSpPr>
        <p:spPr>
          <a:xfrm>
            <a:off x="381000" y="950199"/>
            <a:ext cx="4244121" cy="1450757"/>
          </a:xfrm>
        </p:spPr>
        <p:txBody>
          <a:bodyPr/>
          <a:lstStyle/>
          <a:p>
            <a:r>
              <a:rPr lang="en-US"/>
              <a:t>Click to edit Master title style</a:t>
            </a:r>
          </a:p>
        </p:txBody>
      </p:sp>
    </p:spTree>
    <p:extLst>
      <p:ext uri="{BB962C8B-B14F-4D97-AF65-F5344CB8AC3E}">
        <p14:creationId xmlns:p14="http://schemas.microsoft.com/office/powerpoint/2010/main" val="2988167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6"/>
          <p:cNvSpPr/>
          <p:nvPr userDrawn="1"/>
        </p:nvSpPr>
        <p:spPr>
          <a:xfrm>
            <a:off x="1" y="6400800"/>
            <a:ext cx="12192000" cy="457200"/>
          </a:xfrm>
          <a:prstGeom prst="rect">
            <a:avLst/>
          </a:prstGeom>
          <a:solidFill>
            <a:srgbClr val="203A4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6334316"/>
            <a:ext cx="12192001" cy="6599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76202"/>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182880" tIns="45720" rIns="182880" bIns="45720" rtlCol="0">
            <a:noAutofit/>
          </a:bodyPr>
          <a:lstStyle/>
          <a:p>
            <a:pPr lvl="0"/>
            <a:r>
              <a:rPr lang="en-US"/>
              <a:t>Click to edit Master text styles</a:t>
            </a:r>
          </a:p>
          <a:p>
            <a:pPr marL="566914" lvl="2" indent="-182875" algn="l" defTabSz="914377" rtl="0" eaLnBrk="1" latinLnBrk="0" hangingPunct="1">
              <a:lnSpc>
                <a:spcPct val="100000"/>
              </a:lnSpc>
              <a:spcBef>
                <a:spcPts val="0"/>
              </a:spcBef>
              <a:spcAft>
                <a:spcPts val="600"/>
              </a:spcAft>
              <a:buClr>
                <a:srgbClr val="609328"/>
              </a:buClr>
              <a:buFont typeface="Arial" panose="020B0604020202020204" pitchFamily="34" charset="0"/>
              <a:buChar char="•"/>
            </a:pPr>
            <a:r>
              <a:rPr lang="en-US"/>
              <a:t>Second level</a:t>
            </a:r>
          </a:p>
          <a:p>
            <a:pPr marL="932665" lvl="4" indent="-182875" algn="l" defTabSz="914377" rtl="0" eaLnBrk="1" latinLnBrk="0" hangingPunct="1">
              <a:lnSpc>
                <a:spcPct val="100000"/>
              </a:lnSpc>
              <a:spcBef>
                <a:spcPts val="0"/>
              </a:spcBef>
              <a:spcAft>
                <a:spcPts val="600"/>
              </a:spcAft>
              <a:buClr>
                <a:srgbClr val="609328"/>
              </a:buClr>
              <a:buFont typeface="Arial" panose="020B0604020202020204" pitchFamily="34" charset="0"/>
              <a:buChar char="•"/>
            </a:pPr>
            <a:r>
              <a:rPr lang="en-US"/>
              <a:t>Third level</a:t>
            </a:r>
          </a:p>
        </p:txBody>
      </p:sp>
      <p:sp>
        <p:nvSpPr>
          <p:cNvPr id="4" name="Rectangle 3">
            <a:extLst>
              <a:ext uri="{FF2B5EF4-FFF2-40B4-BE49-F238E27FC236}">
                <a16:creationId xmlns:a16="http://schemas.microsoft.com/office/drawing/2014/main" id="{5A1382EF-92E2-6BDF-6629-949D011075F5}"/>
              </a:ext>
            </a:extLst>
          </p:cNvPr>
          <p:cNvSpPr/>
          <p:nvPr userDrawn="1"/>
        </p:nvSpPr>
        <p:spPr>
          <a:xfrm>
            <a:off x="3177" y="6400800"/>
            <a:ext cx="12188825" cy="457200"/>
          </a:xfrm>
          <a:prstGeom prst="rect">
            <a:avLst/>
          </a:prstGeom>
          <a:solidFill>
            <a:srgbClr val="203A4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Slide Number Placeholder 5">
            <a:extLst>
              <a:ext uri="{FF2B5EF4-FFF2-40B4-BE49-F238E27FC236}">
                <a16:creationId xmlns:a16="http://schemas.microsoft.com/office/drawing/2014/main" id="{4B3FB7FC-FB1E-38F2-6AC0-8352F64A4DAB}"/>
              </a:ext>
            </a:extLst>
          </p:cNvPr>
          <p:cNvSpPr>
            <a:spLocks noGrp="1"/>
          </p:cNvSpPr>
          <p:nvPr>
            <p:ph type="sldNum" sz="quarter" idx="4"/>
          </p:nvPr>
        </p:nvSpPr>
        <p:spPr>
          <a:xfrm>
            <a:off x="9900460" y="6459787"/>
            <a:ext cx="1312025" cy="365125"/>
          </a:xfrm>
          <a:prstGeom prst="rect">
            <a:avLst/>
          </a:prstGeom>
        </p:spPr>
        <p:txBody>
          <a:bodyPr anchor="ctr"/>
          <a:lstStyle>
            <a:lvl1pPr algn="r">
              <a:defRPr sz="1200">
                <a:solidFill>
                  <a:schemeClr val="bg1"/>
                </a:solidFill>
                <a:latin typeface="Arial" panose="020B0604020202020204" pitchFamily="34" charset="0"/>
                <a:cs typeface="Arial" panose="020B0604020202020204" pitchFamily="34" charset="0"/>
              </a:defRPr>
            </a:lvl1pPr>
          </a:lstStyle>
          <a:p>
            <a:pPr>
              <a:defRPr/>
            </a:pPr>
            <a:fld id="{712C4A9B-56B6-4F19-B34C-CB5061A7DFCE}" type="slidenum">
              <a:rPr lang="en-US" smtClean="0"/>
              <a:pPr>
                <a:defRPr/>
              </a:pPr>
              <a:t>‹#›</a:t>
            </a:fld>
            <a:endParaRPr lang="en-US"/>
          </a:p>
        </p:txBody>
      </p:sp>
      <p:sp>
        <p:nvSpPr>
          <p:cNvPr id="11" name="Date Placeholder 3">
            <a:extLst>
              <a:ext uri="{FF2B5EF4-FFF2-40B4-BE49-F238E27FC236}">
                <a16:creationId xmlns:a16="http://schemas.microsoft.com/office/drawing/2014/main" id="{F7201CEE-6ACD-782D-DE15-D2A24B171652}"/>
              </a:ext>
            </a:extLst>
          </p:cNvPr>
          <p:cNvSpPr>
            <a:spLocks noGrp="1"/>
          </p:cNvSpPr>
          <p:nvPr>
            <p:ph type="dt" sz="half" idx="2"/>
          </p:nvPr>
        </p:nvSpPr>
        <p:spPr>
          <a:xfrm>
            <a:off x="1097282" y="6459787"/>
            <a:ext cx="2472271" cy="365125"/>
          </a:xfrm>
          <a:prstGeom prst="rect">
            <a:avLst/>
          </a:prstGeom>
        </p:spPr>
        <p:txBody>
          <a:bodyPr vert="horz" lIns="91440" tIns="45720" rIns="91440" bIns="45720" rtlCol="0" anchor="ctr"/>
          <a:lstStyle>
            <a:lvl1pPr algn="l">
              <a:defRPr sz="900">
                <a:solidFill>
                  <a:srgbClr val="FFFFFF"/>
                </a:solidFill>
                <a:latin typeface="Arial" panose="020B0604020202020204" pitchFamily="34" charset="0"/>
                <a:cs typeface="Arial" panose="020B0604020202020204" pitchFamily="34" charset="0"/>
              </a:defRPr>
            </a:lvl1pPr>
          </a:lstStyle>
          <a:p>
            <a:pPr>
              <a:defRPr/>
            </a:pPr>
            <a:r>
              <a:rPr lang="en-US"/>
              <a:t>Spring 2025</a:t>
            </a:r>
          </a:p>
        </p:txBody>
      </p:sp>
      <p:sp>
        <p:nvSpPr>
          <p:cNvPr id="12" name="Footer Placeholder 4">
            <a:extLst>
              <a:ext uri="{FF2B5EF4-FFF2-40B4-BE49-F238E27FC236}">
                <a16:creationId xmlns:a16="http://schemas.microsoft.com/office/drawing/2014/main" id="{3ABE449A-23FF-836B-0AB1-E69238C06293}"/>
              </a:ext>
            </a:extLst>
          </p:cNvPr>
          <p:cNvSpPr>
            <a:spLocks noGrp="1"/>
          </p:cNvSpPr>
          <p:nvPr>
            <p:ph type="ftr" sz="quarter" idx="3"/>
          </p:nvPr>
        </p:nvSpPr>
        <p:spPr>
          <a:xfrm>
            <a:off x="3686186" y="6459787"/>
            <a:ext cx="4822804" cy="365125"/>
          </a:xfrm>
          <a:prstGeom prst="rect">
            <a:avLst/>
          </a:prstGeom>
        </p:spPr>
        <p:txBody>
          <a:bodyPr vert="horz" lIns="91440" tIns="45720" rIns="91440" bIns="45720" rtlCol="0" anchor="ctr"/>
          <a:lstStyle>
            <a:lvl1pPr algn="ctr">
              <a:defRPr sz="900" cap="all" baseline="0">
                <a:solidFill>
                  <a:srgbClr val="FFFFFF"/>
                </a:solidFill>
                <a:latin typeface="Arial" panose="020B0604020202020204" pitchFamily="34" charset="0"/>
                <a:cs typeface="Arial" panose="020B0604020202020204" pitchFamily="34" charset="0"/>
              </a:defRPr>
            </a:lvl1pPr>
          </a:lstStyle>
          <a:p>
            <a:pPr>
              <a:defRPr/>
            </a:pPr>
            <a:r>
              <a:rPr lang="en-US"/>
              <a:t>TIER 2 FOOD</a:t>
            </a:r>
          </a:p>
        </p:txBody>
      </p:sp>
    </p:spTree>
    <p:extLst>
      <p:ext uri="{BB962C8B-B14F-4D97-AF65-F5344CB8AC3E}">
        <p14:creationId xmlns:p14="http://schemas.microsoft.com/office/powerpoint/2010/main" val="912705021"/>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 id="2147483790" r:id="rId16"/>
    <p:sldLayoutId id="2147483791" r:id="rId17"/>
    <p:sldLayoutId id="2147483792" r:id="rId18"/>
    <p:sldLayoutId id="2147483793" r:id="rId19"/>
    <p:sldLayoutId id="2147483794" r:id="rId20"/>
    <p:sldLayoutId id="2147483795" r:id="rId2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85000"/>
        </a:lnSpc>
        <a:spcBef>
          <a:spcPct val="0"/>
        </a:spcBef>
        <a:buNone/>
        <a:defRPr sz="4800" kern="1200" spc="-51" baseline="0">
          <a:solidFill>
            <a:schemeClr val="tx2"/>
          </a:solidFill>
          <a:latin typeface="Verdana" panose="020B0604030504040204" pitchFamily="34" charset="0"/>
          <a:ea typeface="Verdana" panose="020B0604030504040204" pitchFamily="34" charset="0"/>
          <a:cs typeface="+mj-cs"/>
        </a:defRPr>
      </a:lvl1pPr>
    </p:titleStyle>
    <p:bodyStyle>
      <a:lvl1pPr marL="0" indent="0" algn="l" defTabSz="914377" rtl="0" eaLnBrk="1" latinLnBrk="0" hangingPunct="1">
        <a:lnSpc>
          <a:spcPct val="100000"/>
        </a:lnSpc>
        <a:spcBef>
          <a:spcPts val="600"/>
        </a:spcBef>
        <a:spcAft>
          <a:spcPts val="600"/>
        </a:spcAft>
        <a:buClr>
          <a:srgbClr val="609328"/>
        </a:buClr>
        <a:buSzPct val="100000"/>
        <a:buFontTx/>
        <a:buNone/>
        <a:defRPr sz="2400" kern="1200">
          <a:solidFill>
            <a:schemeClr val="tx2"/>
          </a:solidFill>
          <a:latin typeface="Arial" panose="020B0604020202020204" pitchFamily="34" charset="0"/>
          <a:ea typeface="+mn-ea"/>
          <a:cs typeface="Arial" panose="020B0604020202020204" pitchFamily="34" charset="0"/>
        </a:defRPr>
      </a:lvl1pPr>
      <a:lvl2pPr marL="384038" indent="-182875" algn="l" defTabSz="914377"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14" indent="-182875" algn="l" defTabSz="914377" rtl="0" eaLnBrk="1" latinLnBrk="0" hangingPunct="1">
        <a:lnSpc>
          <a:spcPct val="100000"/>
        </a:lnSpc>
        <a:spcBef>
          <a:spcPts val="0"/>
        </a:spcBef>
        <a:spcAft>
          <a:spcPts val="600"/>
        </a:spcAft>
        <a:buClr>
          <a:srgbClr val="609328"/>
        </a:buClr>
        <a:buFont typeface="Arial" panose="020B0604020202020204" pitchFamily="34" charset="0"/>
        <a:buChar char="•"/>
        <a:defRPr lang="en-US" sz="2000" kern="1200" dirty="0">
          <a:solidFill>
            <a:schemeClr val="tx2"/>
          </a:solidFill>
          <a:latin typeface="Arial" panose="020B0604020202020204" pitchFamily="34" charset="0"/>
          <a:ea typeface="+mn-ea"/>
          <a:cs typeface="Arial" panose="020B0604020202020204" pitchFamily="34" charset="0"/>
        </a:defRPr>
      </a:lvl3pPr>
      <a:lvl4pPr marL="566914" indent="0" algn="l" defTabSz="914377" rtl="0" eaLnBrk="1" latinLnBrk="0" hangingPunct="1">
        <a:lnSpc>
          <a:spcPct val="90000"/>
        </a:lnSpc>
        <a:spcBef>
          <a:spcPts val="200"/>
        </a:spcBef>
        <a:spcAft>
          <a:spcPts val="400"/>
        </a:spcAft>
        <a:buClr>
          <a:schemeClr val="accent1"/>
        </a:buClr>
        <a:buFont typeface="Courier New" panose="02070309020205020404" pitchFamily="49" charset="0"/>
        <a:buNone/>
        <a:defRPr sz="1800" kern="1200">
          <a:solidFill>
            <a:schemeClr val="tx2"/>
          </a:solidFill>
          <a:latin typeface="Arial" panose="020B0604020202020204" pitchFamily="34" charset="0"/>
          <a:ea typeface="+mn-ea"/>
          <a:cs typeface="Arial" panose="020B0604020202020204" pitchFamily="34" charset="0"/>
        </a:defRPr>
      </a:lvl4pPr>
      <a:lvl5pPr marL="932665" indent="-182875" algn="l" defTabSz="914377"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2"/>
          </a:solidFill>
          <a:latin typeface="Arial" panose="020B0604020202020204" pitchFamily="34" charset="0"/>
          <a:ea typeface="+mn-ea"/>
          <a:cs typeface="Arial" panose="020B0604020202020204" pitchFamily="34" charset="0"/>
        </a:defRPr>
      </a:lvl5pPr>
      <a:lvl6pPr marL="1099973"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968"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963"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958"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hyperlink" Target="https://www.mises.org.es/2018/06/como-esta-cambiando-las-universidades-la-politica-de-identidad/students-raising-hands-during-lecture/"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hyperlink" Target="https://pixabay.com/en/apple-tree-apple-orchard-380196/"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hyperlink" Target="https://pixabay.com/en/apple-tree-apple-orchard-380196/" TargetMode="External"/><Relationship Id="rId5" Type="http://schemas.openxmlformats.org/officeDocument/2006/relationships/image" Target="../media/image23.jpeg"/><Relationship Id="rId4" Type="http://schemas.openxmlformats.org/officeDocument/2006/relationships/image" Target="../media/image25.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hyperlink" Target="https://foto.wuestenigel.com/top-view-above-oranges-and-bananas/"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hyperlink" Target="https://foto.wuestenigel.com/top-view-above-oranges-and-bananas/"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hyperlink" Target="https://pxhere.com/en/photo/683633"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4.xml"/><Relationship Id="rId6" Type="http://schemas.openxmlformats.org/officeDocument/2006/relationships/hyperlink" Target="https://pxhere.com/en/photo/683633" TargetMode="External"/><Relationship Id="rId5" Type="http://schemas.openxmlformats.org/officeDocument/2006/relationships/image" Target="../media/image27.jpeg"/><Relationship Id="rId4" Type="http://schemas.openxmlformats.org/officeDocument/2006/relationships/image" Target="../media/image25.sv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hyperlink" Target="https://pxhere.com/en/photo/1542409"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9.xml"/><Relationship Id="rId1" Type="http://schemas.openxmlformats.org/officeDocument/2006/relationships/slideLayout" Target="../slideLayouts/slideLayout4.xml"/><Relationship Id="rId6" Type="http://schemas.openxmlformats.org/officeDocument/2006/relationships/hyperlink" Target="https://pxhere.com/en/photo/1542409" TargetMode="External"/><Relationship Id="rId5" Type="http://schemas.openxmlformats.org/officeDocument/2006/relationships/image" Target="../media/image28.jpeg"/><Relationship Id="rId4" Type="http://schemas.openxmlformats.org/officeDocument/2006/relationships/image" Target="../media/image25.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1.xml"/><Relationship Id="rId1" Type="http://schemas.openxmlformats.org/officeDocument/2006/relationships/slideLayout" Target="../slideLayouts/slideLayout4.xml"/><Relationship Id="rId4" Type="http://schemas.openxmlformats.org/officeDocument/2006/relationships/hyperlink" Target="https://indirectheat.blogspot.com/2009/12/smoked-turkey.html"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2.xml"/><Relationship Id="rId1" Type="http://schemas.openxmlformats.org/officeDocument/2006/relationships/slideLayout" Target="../slideLayouts/slideLayout4.xml"/><Relationship Id="rId6" Type="http://schemas.openxmlformats.org/officeDocument/2006/relationships/hyperlink" Target="https://indirectheat.blogspot.com/2009/12/smoked-turkey.html" TargetMode="External"/><Relationship Id="rId5" Type="http://schemas.openxmlformats.org/officeDocument/2006/relationships/image" Target="../media/image29.jpeg"/><Relationship Id="rId4" Type="http://schemas.openxmlformats.org/officeDocument/2006/relationships/image" Target="../media/image25.sv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4.xml"/><Relationship Id="rId1" Type="http://schemas.openxmlformats.org/officeDocument/2006/relationships/slideLayout" Target="../slideLayouts/slideLayout4.xml"/><Relationship Id="rId4" Type="http://schemas.openxmlformats.org/officeDocument/2006/relationships/hyperlink" Target="https://pxhere.com/en/photo/493463"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5.xml"/><Relationship Id="rId1" Type="http://schemas.openxmlformats.org/officeDocument/2006/relationships/slideLayout" Target="../slideLayouts/slideLayout4.xml"/><Relationship Id="rId6" Type="http://schemas.openxmlformats.org/officeDocument/2006/relationships/hyperlink" Target="https://pxhere.com/en/photo/493463" TargetMode="External"/><Relationship Id="rId5" Type="http://schemas.openxmlformats.org/officeDocument/2006/relationships/image" Target="../media/image30.jpeg"/><Relationship Id="rId4" Type="http://schemas.openxmlformats.org/officeDocument/2006/relationships/image" Target="../media/image25.sv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8.xml"/><Relationship Id="rId1" Type="http://schemas.openxmlformats.org/officeDocument/2006/relationships/slideLayout" Target="../slideLayouts/slideLayout4.xml"/><Relationship Id="rId4" Type="http://schemas.openxmlformats.org/officeDocument/2006/relationships/hyperlink" Target="https://grabyourfork.blogspot.com/2015/01/vics-meat-market-at-sydney-fish-market.html"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9.xml"/><Relationship Id="rId1" Type="http://schemas.openxmlformats.org/officeDocument/2006/relationships/slideLayout" Target="../slideLayouts/slideLayout4.xml"/><Relationship Id="rId6" Type="http://schemas.openxmlformats.org/officeDocument/2006/relationships/hyperlink" Target="https://grabyourfork.blogspot.com/2015/01/vics-meat-market-at-sydney-fish-market.html" TargetMode="External"/><Relationship Id="rId5" Type="http://schemas.openxmlformats.org/officeDocument/2006/relationships/image" Target="../media/image32.jpeg"/><Relationship Id="rId4" Type="http://schemas.openxmlformats.org/officeDocument/2006/relationships/image" Target="../media/image25.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2.xml"/><Relationship Id="rId1" Type="http://schemas.openxmlformats.org/officeDocument/2006/relationships/slideLayout" Target="../slideLayouts/slideLayout4.xml"/><Relationship Id="rId4" Type="http://schemas.openxmlformats.org/officeDocument/2006/relationships/hyperlink" Target="https://pxhere.com/en/photo/916325"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3.xml"/><Relationship Id="rId1" Type="http://schemas.openxmlformats.org/officeDocument/2006/relationships/slideLayout" Target="../slideLayouts/slideLayout4.xml"/><Relationship Id="rId6" Type="http://schemas.openxmlformats.org/officeDocument/2006/relationships/hyperlink" Target="https://pxhere.com/en/photo/916325" TargetMode="External"/><Relationship Id="rId5" Type="http://schemas.openxmlformats.org/officeDocument/2006/relationships/image" Target="../media/image33.jpeg"/><Relationship Id="rId4" Type="http://schemas.openxmlformats.org/officeDocument/2006/relationships/image" Target="../media/image25.sv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77C84-F77D-56D6-3DD2-949DC7E4C01C}"/>
              </a:ext>
            </a:extLst>
          </p:cNvPr>
          <p:cNvSpPr>
            <a:spLocks noGrp="1"/>
          </p:cNvSpPr>
          <p:nvPr>
            <p:ph type="title"/>
          </p:nvPr>
        </p:nvSpPr>
        <p:spPr/>
        <p:txBody>
          <a:bodyPr>
            <a:normAutofit/>
          </a:bodyPr>
          <a:lstStyle/>
          <a:p>
            <a:pPr>
              <a:lnSpc>
                <a:spcPct val="100000"/>
              </a:lnSpc>
              <a:spcBef>
                <a:spcPts val="600"/>
              </a:spcBef>
              <a:spcAft>
                <a:spcPts val="600"/>
              </a:spcAft>
            </a:pPr>
            <a:r>
              <a:rPr lang="en-US" dirty="0">
                <a:latin typeface="Verdana"/>
                <a:ea typeface="Verdana"/>
              </a:rPr>
              <a:t>Variances/HACCP/Specialized Processes</a:t>
            </a:r>
            <a:endParaRPr lang="en-US" dirty="0"/>
          </a:p>
        </p:txBody>
      </p:sp>
      <p:sp>
        <p:nvSpPr>
          <p:cNvPr id="3" name="Subtitle 2">
            <a:extLst>
              <a:ext uri="{FF2B5EF4-FFF2-40B4-BE49-F238E27FC236}">
                <a16:creationId xmlns:a16="http://schemas.microsoft.com/office/drawing/2014/main" id="{4F7A4D7E-73B0-DA12-90C4-32AA6DBBA6DF}"/>
              </a:ext>
            </a:extLst>
          </p:cNvPr>
          <p:cNvSpPr>
            <a:spLocks noGrp="1"/>
          </p:cNvSpPr>
          <p:nvPr>
            <p:ph type="subTitle" idx="1"/>
          </p:nvPr>
        </p:nvSpPr>
        <p:spPr>
          <a:xfrm>
            <a:off x="7010400" y="1981200"/>
            <a:ext cx="3398677" cy="1524000"/>
          </a:xfrm>
        </p:spPr>
        <p:txBody>
          <a:bodyPr>
            <a:normAutofit/>
          </a:bodyPr>
          <a:lstStyle/>
          <a:p>
            <a:r>
              <a:rPr lang="en-US" err="1">
                <a:latin typeface="Arial"/>
                <a:cs typeface="Arial"/>
              </a:rPr>
              <a:t>HaCcp</a:t>
            </a:r>
            <a:r>
              <a:rPr lang="en-US">
                <a:latin typeface="Arial"/>
                <a:cs typeface="Arial"/>
              </a:rPr>
              <a:t> IN </a:t>
            </a:r>
            <a:br>
              <a:rPr lang="en-US"/>
            </a:br>
            <a:r>
              <a:rPr lang="en-US">
                <a:latin typeface="Arial"/>
                <a:cs typeface="Arial"/>
              </a:rPr>
              <a:t>Retail Food Establishments</a:t>
            </a:r>
          </a:p>
        </p:txBody>
      </p:sp>
      <p:sp>
        <p:nvSpPr>
          <p:cNvPr id="4" name="Footer Placeholder 3">
            <a:extLst>
              <a:ext uri="{FF2B5EF4-FFF2-40B4-BE49-F238E27FC236}">
                <a16:creationId xmlns:a16="http://schemas.microsoft.com/office/drawing/2014/main" id="{35149EF7-588A-EC6B-1B3D-447CE2DEC8C5}"/>
              </a:ext>
            </a:extLst>
          </p:cNvPr>
          <p:cNvSpPr>
            <a:spLocks noGrp="1"/>
          </p:cNvSpPr>
          <p:nvPr>
            <p:ph type="ftr" sz="quarter" idx="3"/>
          </p:nvPr>
        </p:nvSpPr>
        <p:spPr/>
        <p:txBody>
          <a:bodyPr/>
          <a:lstStyle/>
          <a:p>
            <a:pPr>
              <a:defRPr/>
            </a:pPr>
            <a:r>
              <a:rPr lang="en-US"/>
              <a:t>TIER 2 FOOD</a:t>
            </a:r>
          </a:p>
        </p:txBody>
      </p:sp>
      <p:sp>
        <p:nvSpPr>
          <p:cNvPr id="5" name="Slide Number Placeholder 4">
            <a:extLst>
              <a:ext uri="{FF2B5EF4-FFF2-40B4-BE49-F238E27FC236}">
                <a16:creationId xmlns:a16="http://schemas.microsoft.com/office/drawing/2014/main" id="{38033DEC-4817-5BCE-37C7-EC1F83D9CCF8}"/>
              </a:ext>
            </a:extLst>
          </p:cNvPr>
          <p:cNvSpPr>
            <a:spLocks noGrp="1"/>
          </p:cNvSpPr>
          <p:nvPr>
            <p:ph type="sldNum" sz="quarter" idx="12"/>
          </p:nvPr>
        </p:nvSpPr>
        <p:spPr/>
        <p:txBody>
          <a:bodyPr/>
          <a:lstStyle/>
          <a:p>
            <a:pPr>
              <a:defRPr/>
            </a:pPr>
            <a:fld id="{712C4A9B-56B6-4F19-B34C-CB5061A7DFCE}" type="slidenum">
              <a:rPr lang="en-US" smtClean="0"/>
              <a:pPr>
                <a:defRPr/>
              </a:pPr>
              <a:t>1</a:t>
            </a:fld>
            <a:endParaRPr lang="en-US"/>
          </a:p>
        </p:txBody>
      </p:sp>
    </p:spTree>
    <p:extLst>
      <p:ext uri="{BB962C8B-B14F-4D97-AF65-F5344CB8AC3E}">
        <p14:creationId xmlns:p14="http://schemas.microsoft.com/office/powerpoint/2010/main" val="2832438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D3167-4A0E-B075-A5A2-3CC81E83F2C1}"/>
              </a:ext>
            </a:extLst>
          </p:cNvPr>
          <p:cNvSpPr>
            <a:spLocks noGrp="1"/>
          </p:cNvSpPr>
          <p:nvPr>
            <p:ph type="title"/>
          </p:nvPr>
        </p:nvSpPr>
        <p:spPr/>
        <p:txBody>
          <a:bodyPr/>
          <a:lstStyle/>
          <a:p>
            <a:r>
              <a:rPr lang="en-US" dirty="0"/>
              <a:t>Specialized Processes</a:t>
            </a:r>
          </a:p>
        </p:txBody>
      </p:sp>
      <p:sp>
        <p:nvSpPr>
          <p:cNvPr id="3" name="Slide Number Placeholder 5">
            <a:extLst>
              <a:ext uri="{FF2B5EF4-FFF2-40B4-BE49-F238E27FC236}">
                <a16:creationId xmlns:a16="http://schemas.microsoft.com/office/drawing/2014/main" id="{2575450D-A3D3-AD44-317C-C5533E8E4175}"/>
              </a:ext>
            </a:extLst>
          </p:cNvPr>
          <p:cNvSpPr>
            <a:spLocks noGrp="1"/>
          </p:cNvSpPr>
          <p:nvPr>
            <p:ph type="sldNum" sz="quarter" idx="12"/>
          </p:nvPr>
        </p:nvSpPr>
        <p:spPr>
          <a:prstGeom prst="rect">
            <a:avLst/>
          </a:prstGeom>
        </p:spPr>
        <p:txBody>
          <a:bodyPr anchor="ctr"/>
          <a:lstStyle>
            <a:lvl1pPr algn="l">
              <a:defRPr sz="1200">
                <a:solidFill>
                  <a:schemeClr val="bg1"/>
                </a:solidFill>
                <a:latin typeface="Arial" panose="020B0604020202020204" pitchFamily="34" charset="0"/>
                <a:cs typeface="Arial" panose="020B0604020202020204" pitchFamily="34" charset="0"/>
              </a:defRPr>
            </a:lvl1pPr>
          </a:lstStyle>
          <a:p>
            <a:pPr algn="r">
              <a:defRPr/>
            </a:pPr>
            <a:fld id="{712C4A9B-56B6-4F19-B34C-CB5061A7DFCE}" type="slidenum">
              <a:rPr lang="en-US" smtClean="0"/>
              <a:pPr algn="r">
                <a:defRPr/>
              </a:pPr>
              <a:t>10</a:t>
            </a:fld>
            <a:endParaRPr lang="en-US"/>
          </a:p>
        </p:txBody>
      </p:sp>
      <p:sp>
        <p:nvSpPr>
          <p:cNvPr id="9" name="Footer Placeholder 4">
            <a:extLst>
              <a:ext uri="{FF2B5EF4-FFF2-40B4-BE49-F238E27FC236}">
                <a16:creationId xmlns:a16="http://schemas.microsoft.com/office/drawing/2014/main" id="{CD4964FC-563B-D329-996A-436699D91CFA}"/>
              </a:ext>
            </a:extLst>
          </p:cNvPr>
          <p:cNvSpPr>
            <a:spLocks noGrp="1"/>
          </p:cNvSpPr>
          <p:nvPr>
            <p:ph type="ftr" sz="quarter" idx="3"/>
          </p:nvPr>
        </p:nvSpPr>
        <p:spPr>
          <a:prstGeom prst="rect">
            <a:avLst/>
          </a:prstGeom>
        </p:spPr>
        <p:txBody>
          <a:bodyPr vert="horz" lIns="91440" tIns="45720" rIns="91440" bIns="45720" rtlCol="0" anchor="ctr"/>
          <a:lstStyle>
            <a:lvl1pPr algn="ctr">
              <a:defRPr sz="900" cap="all" baseline="0">
                <a:solidFill>
                  <a:srgbClr val="FFFFFF"/>
                </a:solidFill>
                <a:latin typeface="Arial" panose="020B0604020202020204" pitchFamily="34" charset="0"/>
                <a:cs typeface="Arial" panose="020B0604020202020204" pitchFamily="34" charset="0"/>
              </a:defRPr>
            </a:lvl1pPr>
          </a:lstStyle>
          <a:p>
            <a:pPr>
              <a:defRPr/>
            </a:pPr>
            <a:r>
              <a:rPr lang="en-US"/>
              <a:t>TIER 2 FOOD</a:t>
            </a:r>
          </a:p>
        </p:txBody>
      </p:sp>
      <p:sp>
        <p:nvSpPr>
          <p:cNvPr id="11" name="Content Placeholder 10">
            <a:extLst>
              <a:ext uri="{FF2B5EF4-FFF2-40B4-BE49-F238E27FC236}">
                <a16:creationId xmlns:a16="http://schemas.microsoft.com/office/drawing/2014/main" id="{D3FFF40E-20AF-C711-F2BF-6B26074C8A55}"/>
              </a:ext>
            </a:extLst>
          </p:cNvPr>
          <p:cNvSpPr>
            <a:spLocks noGrp="1"/>
          </p:cNvSpPr>
          <p:nvPr>
            <p:ph idx="1"/>
          </p:nvPr>
        </p:nvSpPr>
        <p:spPr>
          <a:xfrm>
            <a:off x="1097280" y="1544888"/>
            <a:ext cx="10077629" cy="4324206"/>
          </a:xfrm>
        </p:spPr>
        <p:txBody>
          <a:bodyPr vert="horz" lIns="182880" tIns="45720" rIns="182880" bIns="45720" rtlCol="0" anchor="t">
            <a:noAutofit/>
          </a:bodyPr>
          <a:lstStyle/>
          <a:p>
            <a:pPr marL="342900" indent="-342900">
              <a:buFont typeface="Arial" panose="020B0604020202020204" pitchFamily="34" charset="0"/>
              <a:buChar char="•"/>
            </a:pPr>
            <a:r>
              <a:rPr lang="en-US" sz="2800" dirty="0"/>
              <a:t>Special Processes is a term used to describe processes or procedures, often using unusual technologies or equipment; that are not fully addressed in the Food Code.  </a:t>
            </a:r>
            <a:endParaRPr lang="en-US"/>
          </a:p>
          <a:p>
            <a:pPr marL="342900" indent="-342900">
              <a:buFont typeface="Arial" panose="020B0604020202020204" pitchFamily="34" charset="0"/>
              <a:buChar char="•"/>
            </a:pPr>
            <a:r>
              <a:rPr lang="en-US" sz="2800" dirty="0"/>
              <a:t>Special Processes can present a significant health risk if not conducted under strict operational procedures. </a:t>
            </a:r>
            <a:endParaRPr lang="en-US"/>
          </a:p>
          <a:p>
            <a:pPr marL="342900" indent="-342900">
              <a:buFont typeface="Arial" panose="020B0604020202020204" pitchFamily="34" charset="0"/>
              <a:buChar char="•"/>
            </a:pPr>
            <a:r>
              <a:rPr lang="en-US" sz="2800" dirty="0"/>
              <a:t>Special Processes are usually conducted in processing/manufacturing, but MAY be conducted at retail but with the strict operational procedure requirements – a food safety management system must be approved, and in place. </a:t>
            </a:r>
            <a:endParaRPr lang="en-US"/>
          </a:p>
          <a:p>
            <a:endParaRPr lang="en-US" dirty="0"/>
          </a:p>
        </p:txBody>
      </p:sp>
    </p:spTree>
    <p:extLst>
      <p:ext uri="{BB962C8B-B14F-4D97-AF65-F5344CB8AC3E}">
        <p14:creationId xmlns:p14="http://schemas.microsoft.com/office/powerpoint/2010/main" val="965421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90BCDA3-FDE3-D1D5-0989-109E81780E42}"/>
              </a:ext>
            </a:extLst>
          </p:cNvPr>
          <p:cNvSpPr>
            <a:spLocks noGrp="1"/>
          </p:cNvSpPr>
          <p:nvPr>
            <p:ph type="title"/>
          </p:nvPr>
        </p:nvSpPr>
        <p:spPr>
          <a:xfrm>
            <a:off x="5257799" y="766805"/>
            <a:ext cx="6248400" cy="721260"/>
          </a:xfrm>
        </p:spPr>
        <p:txBody>
          <a:bodyPr>
            <a:noAutofit/>
          </a:bodyPr>
          <a:lstStyle/>
          <a:p>
            <a:r>
              <a:rPr lang="en-US" spc="300" dirty="0">
                <a:solidFill>
                  <a:schemeClr val="tx2"/>
                </a:solidFill>
              </a:rPr>
              <a:t>Special Processes</a:t>
            </a:r>
            <a:endParaRPr lang="en-US" sz="4800" spc="300" dirty="0">
              <a:solidFill>
                <a:schemeClr val="tx2"/>
              </a:solidFill>
            </a:endParaRPr>
          </a:p>
        </p:txBody>
      </p:sp>
      <p:sp>
        <p:nvSpPr>
          <p:cNvPr id="16" name="Text Placeholder 15">
            <a:extLst>
              <a:ext uri="{FF2B5EF4-FFF2-40B4-BE49-F238E27FC236}">
                <a16:creationId xmlns:a16="http://schemas.microsoft.com/office/drawing/2014/main" id="{41BF0C5C-E8A3-1AC7-5E92-60DC6B3645E0}"/>
              </a:ext>
            </a:extLst>
          </p:cNvPr>
          <p:cNvSpPr>
            <a:spLocks noGrp="1"/>
          </p:cNvSpPr>
          <p:nvPr>
            <p:ph type="body" sz="half" idx="2"/>
          </p:nvPr>
        </p:nvSpPr>
        <p:spPr>
          <a:xfrm>
            <a:off x="209550" y="1295400"/>
            <a:ext cx="4381500" cy="1371600"/>
          </a:xfrm>
        </p:spPr>
        <p:txBody>
          <a:bodyPr>
            <a:noAutofit/>
          </a:bodyPr>
          <a:lstStyle/>
          <a:p>
            <a:pPr algn="ctr">
              <a:lnSpc>
                <a:spcPct val="100000"/>
              </a:lnSpc>
              <a:spcBef>
                <a:spcPts val="600"/>
              </a:spcBef>
              <a:spcAft>
                <a:spcPts val="0"/>
              </a:spcAft>
            </a:pPr>
            <a:r>
              <a:rPr lang="en-US" sz="4000" dirty="0"/>
              <a:t>Discussion</a:t>
            </a:r>
          </a:p>
          <a:p>
            <a:endParaRPr lang="en-US"/>
          </a:p>
        </p:txBody>
      </p:sp>
      <p:pic>
        <p:nvPicPr>
          <p:cNvPr id="23" name="Picture 22">
            <a:extLst>
              <a:ext uri="{FF2B5EF4-FFF2-40B4-BE49-F238E27FC236}">
                <a16:creationId xmlns:a16="http://schemas.microsoft.com/office/drawing/2014/main" id="{DDE721DC-CA25-668C-3D76-542A5B6160F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p:blipFill>
        <p:spPr>
          <a:xfrm>
            <a:off x="316642" y="2287496"/>
            <a:ext cx="4305300" cy="2867885"/>
          </a:xfrm>
          <a:prstGeom prst="rect">
            <a:avLst/>
          </a:prstGeom>
        </p:spPr>
      </p:pic>
      <p:sp>
        <p:nvSpPr>
          <p:cNvPr id="2" name="Speech Bubble: Rectangle with Corners Rounded 1">
            <a:extLst>
              <a:ext uri="{FF2B5EF4-FFF2-40B4-BE49-F238E27FC236}">
                <a16:creationId xmlns:a16="http://schemas.microsoft.com/office/drawing/2014/main" id="{57B97EC1-C7C1-6DF1-E2BB-291E5577707F}"/>
              </a:ext>
            </a:extLst>
          </p:cNvPr>
          <p:cNvSpPr/>
          <p:nvPr/>
        </p:nvSpPr>
        <p:spPr>
          <a:xfrm>
            <a:off x="5791200" y="2569746"/>
            <a:ext cx="5411771" cy="2585635"/>
          </a:xfrm>
          <a:prstGeom prst="wedgeRoundRectCallout">
            <a:avLst>
              <a:gd name="adj1" fmla="val 44471"/>
              <a:gd name="adj2" fmla="val -77179"/>
              <a:gd name="adj3" fmla="val 16667"/>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Can you name some of the </a:t>
            </a:r>
            <a:r>
              <a:rPr lang="en-US" sz="2400" b="1" dirty="0">
                <a:latin typeface="Arial" panose="020B0604020202020204" pitchFamily="34" charset="0"/>
                <a:cs typeface="Arial" panose="020B0604020202020204" pitchFamily="34" charset="0"/>
              </a:rPr>
              <a:t>specialized processes</a:t>
            </a:r>
            <a:r>
              <a:rPr lang="en-US" sz="2400" dirty="0">
                <a:latin typeface="Arial" panose="020B0604020202020204" pitchFamily="34" charset="0"/>
                <a:cs typeface="Arial" panose="020B0604020202020204" pitchFamily="34" charset="0"/>
              </a:rPr>
              <a:t> being conducted at retail establishments that require a HACCP plan?</a:t>
            </a:r>
          </a:p>
          <a:p>
            <a:pPr algn="ctr"/>
            <a:endParaRPr lang="en-US"/>
          </a:p>
        </p:txBody>
      </p:sp>
      <p:sp>
        <p:nvSpPr>
          <p:cNvPr id="3" name="Rectangle 2">
            <a:extLst>
              <a:ext uri="{FF2B5EF4-FFF2-40B4-BE49-F238E27FC236}">
                <a16:creationId xmlns:a16="http://schemas.microsoft.com/office/drawing/2014/main" id="{A1D0A5A9-FCC7-58D7-5159-3F43EE17084F}"/>
              </a:ext>
            </a:extLst>
          </p:cNvPr>
          <p:cNvSpPr/>
          <p:nvPr/>
        </p:nvSpPr>
        <p:spPr>
          <a:xfrm>
            <a:off x="17" y="6334316"/>
            <a:ext cx="12188825"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Rectangle 3">
            <a:extLst>
              <a:ext uri="{FF2B5EF4-FFF2-40B4-BE49-F238E27FC236}">
                <a16:creationId xmlns:a16="http://schemas.microsoft.com/office/drawing/2014/main" id="{7544C89A-0669-6709-F14C-C2B46AD781DC}"/>
              </a:ext>
            </a:extLst>
          </p:cNvPr>
          <p:cNvSpPr/>
          <p:nvPr/>
        </p:nvSpPr>
        <p:spPr>
          <a:xfrm>
            <a:off x="3177" y="6400800"/>
            <a:ext cx="12188825" cy="457200"/>
          </a:xfrm>
          <a:prstGeom prst="rect">
            <a:avLst/>
          </a:prstGeom>
          <a:solidFill>
            <a:srgbClr val="203A4E"/>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Slide Number Placeholder 5">
            <a:extLst>
              <a:ext uri="{FF2B5EF4-FFF2-40B4-BE49-F238E27FC236}">
                <a16:creationId xmlns:a16="http://schemas.microsoft.com/office/drawing/2014/main" id="{1129CDAB-63E9-12FD-9236-5C303BDF70AD}"/>
              </a:ext>
            </a:extLst>
          </p:cNvPr>
          <p:cNvSpPr txBox="1">
            <a:spLocks/>
          </p:cNvSpPr>
          <p:nvPr/>
        </p:nvSpPr>
        <p:spPr>
          <a:xfrm>
            <a:off x="9900460" y="6459787"/>
            <a:ext cx="1312025" cy="365125"/>
          </a:xfrm>
          <a:prstGeom prst="rect">
            <a:avLst/>
          </a:prstGeom>
        </p:spPr>
        <p:txBody>
          <a:bodyPr anchor="ctr"/>
          <a:lstStyle>
            <a:defPPr>
              <a:defRPr lang="en-US"/>
            </a:defPPr>
            <a:lvl1pPr marL="0" algn="l" defTabSz="4572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712C4A9B-56B6-4F19-B34C-CB5061A7DFCE}" type="slidenum">
              <a:rPr lang="en-US" smtClean="0"/>
              <a:pPr algn="r">
                <a:defRPr/>
              </a:pPr>
              <a:t>11</a:t>
            </a:fld>
            <a:endParaRPr lang="en-US"/>
          </a:p>
        </p:txBody>
      </p:sp>
      <p:sp>
        <p:nvSpPr>
          <p:cNvPr id="5" name="Footer Placeholder 4">
            <a:extLst>
              <a:ext uri="{FF2B5EF4-FFF2-40B4-BE49-F238E27FC236}">
                <a16:creationId xmlns:a16="http://schemas.microsoft.com/office/drawing/2014/main" id="{6530193C-D1D9-B531-44F9-8B7C0E975D47}"/>
              </a:ext>
            </a:extLst>
          </p:cNvPr>
          <p:cNvSpPr>
            <a:spLocks noGrp="1"/>
          </p:cNvSpPr>
          <p:nvPr>
            <p:ph type="ftr" sz="quarter" idx="15"/>
          </p:nvPr>
        </p:nvSpPr>
        <p:spPr>
          <a:xfrm>
            <a:off x="3379798" y="6462967"/>
            <a:ext cx="4822804" cy="365125"/>
          </a:xfrm>
        </p:spPr>
        <p:txBody>
          <a:bodyPr/>
          <a:lstStyle/>
          <a:p>
            <a:pPr>
              <a:defRPr/>
            </a:pPr>
            <a:r>
              <a:rPr lang="en-US" dirty="0">
                <a:solidFill>
                  <a:schemeClr val="bg1"/>
                </a:solidFill>
              </a:rPr>
              <a:t>TIER 2 FOOD</a:t>
            </a:r>
          </a:p>
        </p:txBody>
      </p:sp>
      <p:sp>
        <p:nvSpPr>
          <p:cNvPr id="6" name="Slide Number Placeholder 5">
            <a:extLst>
              <a:ext uri="{FF2B5EF4-FFF2-40B4-BE49-F238E27FC236}">
                <a16:creationId xmlns:a16="http://schemas.microsoft.com/office/drawing/2014/main" id="{30552680-92FB-B8CD-8BFF-86210E494219}"/>
              </a:ext>
            </a:extLst>
          </p:cNvPr>
          <p:cNvSpPr>
            <a:spLocks noGrp="1"/>
          </p:cNvSpPr>
          <p:nvPr>
            <p:ph type="sldNum" sz="quarter" idx="16"/>
          </p:nvPr>
        </p:nvSpPr>
        <p:spPr/>
        <p:txBody>
          <a:bodyPr/>
          <a:lstStyle/>
          <a:p>
            <a:pPr>
              <a:defRPr/>
            </a:pPr>
            <a:fld id="{CA5D3CE2-850F-4E9B-A1F3-A9E6255A1C7E}" type="slidenum">
              <a:rPr lang="en-US" smtClean="0">
                <a:solidFill>
                  <a:schemeClr val="bg1"/>
                </a:solidFill>
              </a:rPr>
              <a:pPr>
                <a:defRPr/>
              </a:pPr>
              <a:t>11</a:t>
            </a:fld>
            <a:endParaRPr lang="en-US" dirty="0">
              <a:solidFill>
                <a:schemeClr val="bg1"/>
              </a:solidFill>
            </a:endParaRPr>
          </a:p>
        </p:txBody>
      </p:sp>
    </p:spTree>
    <p:extLst>
      <p:ext uri="{BB962C8B-B14F-4D97-AF65-F5344CB8AC3E}">
        <p14:creationId xmlns:p14="http://schemas.microsoft.com/office/powerpoint/2010/main" val="3331042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0F6998-1F0D-2EDE-05F8-A31E619EDF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C44B22-FE3B-0FBB-75D4-6644D1EABA20}"/>
              </a:ext>
            </a:extLst>
          </p:cNvPr>
          <p:cNvSpPr>
            <a:spLocks noGrp="1"/>
          </p:cNvSpPr>
          <p:nvPr>
            <p:ph type="title"/>
          </p:nvPr>
        </p:nvSpPr>
        <p:spPr/>
        <p:txBody>
          <a:bodyPr/>
          <a:lstStyle/>
          <a:p>
            <a:endParaRPr lang="en-US" dirty="0"/>
          </a:p>
        </p:txBody>
      </p:sp>
      <p:pic>
        <p:nvPicPr>
          <p:cNvPr id="3" name="Content Placeholder 2" descr="A hand holding a stack of wooden blocks&#10;&#10;AI-generated content may be incorrect.">
            <a:extLst>
              <a:ext uri="{FF2B5EF4-FFF2-40B4-BE49-F238E27FC236}">
                <a16:creationId xmlns:a16="http://schemas.microsoft.com/office/drawing/2014/main" id="{3E83F4FE-2F9B-6E2E-FE34-175DE7917430}"/>
              </a:ext>
            </a:extLst>
          </p:cNvPr>
          <p:cNvPicPr>
            <a:picLocks noGrp="1" noChangeAspect="1"/>
          </p:cNvPicPr>
          <p:nvPr>
            <p:ph idx="1"/>
          </p:nvPr>
        </p:nvPicPr>
        <p:blipFill>
          <a:blip r:embed="rId3"/>
          <a:stretch>
            <a:fillRect/>
          </a:stretch>
        </p:blipFill>
        <p:spPr>
          <a:xfrm>
            <a:off x="3283226" y="1712384"/>
            <a:ext cx="5629358" cy="4023360"/>
          </a:xfrm>
          <a:prstGeom prst="rect">
            <a:avLst/>
          </a:prstGeom>
        </p:spPr>
      </p:pic>
      <p:sp>
        <p:nvSpPr>
          <p:cNvPr id="12" name="Slide Number Placeholder 5">
            <a:extLst>
              <a:ext uri="{FF2B5EF4-FFF2-40B4-BE49-F238E27FC236}">
                <a16:creationId xmlns:a16="http://schemas.microsoft.com/office/drawing/2014/main" id="{125360D7-1933-0913-9BAD-EED34ECA1127}"/>
              </a:ext>
            </a:extLst>
          </p:cNvPr>
          <p:cNvSpPr>
            <a:spLocks noGrp="1"/>
          </p:cNvSpPr>
          <p:nvPr>
            <p:ph type="sldNum" sz="quarter" idx="12"/>
          </p:nvPr>
        </p:nvSpPr>
        <p:spPr>
          <a:xfrm>
            <a:off x="9900460" y="6459787"/>
            <a:ext cx="1312025" cy="365125"/>
          </a:xfrm>
          <a:prstGeom prst="rect">
            <a:avLst/>
          </a:prstGeom>
        </p:spPr>
        <p:txBody>
          <a:bodyPr anchor="ctr"/>
          <a:lstStyle>
            <a:lvl1pPr algn="l">
              <a:defRPr sz="1200">
                <a:solidFill>
                  <a:schemeClr val="bg1"/>
                </a:solidFill>
                <a:latin typeface="Arial" panose="020B0604020202020204" pitchFamily="34" charset="0"/>
                <a:cs typeface="Arial" panose="020B0604020202020204" pitchFamily="34" charset="0"/>
              </a:defRPr>
            </a:lvl1pPr>
          </a:lstStyle>
          <a:p>
            <a:pPr algn="r">
              <a:defRPr/>
            </a:pPr>
            <a:fld id="{712C4A9B-56B6-4F19-B34C-CB5061A7DFCE}" type="slidenum">
              <a:rPr lang="en-US" smtClean="0"/>
              <a:pPr algn="r">
                <a:defRPr/>
              </a:pPr>
              <a:t>12</a:t>
            </a:fld>
            <a:endParaRPr lang="en-US"/>
          </a:p>
        </p:txBody>
      </p:sp>
      <p:sp>
        <p:nvSpPr>
          <p:cNvPr id="14" name="Footer Placeholder 4">
            <a:extLst>
              <a:ext uri="{FF2B5EF4-FFF2-40B4-BE49-F238E27FC236}">
                <a16:creationId xmlns:a16="http://schemas.microsoft.com/office/drawing/2014/main" id="{89056BB4-703A-15F9-DAF7-2E1AE7A80CED}"/>
              </a:ext>
            </a:extLst>
          </p:cNvPr>
          <p:cNvSpPr>
            <a:spLocks noGrp="1"/>
          </p:cNvSpPr>
          <p:nvPr>
            <p:ph type="ftr" sz="quarter" idx="3"/>
          </p:nvPr>
        </p:nvSpPr>
        <p:spPr>
          <a:xfrm>
            <a:off x="3686186" y="6459787"/>
            <a:ext cx="4822804" cy="365125"/>
          </a:xfrm>
          <a:prstGeom prst="rect">
            <a:avLst/>
          </a:prstGeom>
        </p:spPr>
        <p:txBody>
          <a:bodyPr vert="horz" lIns="91440" tIns="45720" rIns="91440" bIns="45720" rtlCol="0" anchor="ctr"/>
          <a:lstStyle>
            <a:lvl1pPr algn="ctr">
              <a:defRPr sz="900" cap="all" baseline="0">
                <a:solidFill>
                  <a:srgbClr val="FFFFFF"/>
                </a:solidFill>
                <a:latin typeface="Arial" panose="020B0604020202020204" pitchFamily="34" charset="0"/>
                <a:cs typeface="Arial" panose="020B0604020202020204" pitchFamily="34" charset="0"/>
              </a:defRPr>
            </a:lvl1pPr>
          </a:lstStyle>
          <a:p>
            <a:pPr>
              <a:defRPr/>
            </a:pPr>
            <a:r>
              <a:rPr lang="en-US"/>
              <a:t>TIER 2 FOOD</a:t>
            </a:r>
          </a:p>
        </p:txBody>
      </p:sp>
    </p:spTree>
    <p:extLst>
      <p:ext uri="{BB962C8B-B14F-4D97-AF65-F5344CB8AC3E}">
        <p14:creationId xmlns:p14="http://schemas.microsoft.com/office/powerpoint/2010/main" val="3694284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59606F-9C95-E4AF-DC43-0A11A6F921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631C1A-D86F-6639-B7A5-7BE913B0C538}"/>
              </a:ext>
            </a:extLst>
          </p:cNvPr>
          <p:cNvSpPr>
            <a:spLocks noGrp="1"/>
          </p:cNvSpPr>
          <p:nvPr>
            <p:ph type="title"/>
          </p:nvPr>
        </p:nvSpPr>
        <p:spPr/>
        <p:txBody>
          <a:bodyPr/>
          <a:lstStyle/>
          <a:p>
            <a:r>
              <a:rPr lang="en-US" dirty="0">
                <a:latin typeface="Verdana"/>
                <a:ea typeface="Verdana"/>
              </a:rPr>
              <a:t>3 Levels of Risk</a:t>
            </a:r>
            <a:endParaRPr lang="en-US" dirty="0"/>
          </a:p>
        </p:txBody>
      </p:sp>
      <p:sp>
        <p:nvSpPr>
          <p:cNvPr id="15" name="Content Placeholder 14">
            <a:extLst>
              <a:ext uri="{FF2B5EF4-FFF2-40B4-BE49-F238E27FC236}">
                <a16:creationId xmlns:a16="http://schemas.microsoft.com/office/drawing/2014/main" id="{A8EEFD5E-D3D5-6934-0182-964C70491405}"/>
              </a:ext>
            </a:extLst>
          </p:cNvPr>
          <p:cNvSpPr>
            <a:spLocks noGrp="1"/>
          </p:cNvSpPr>
          <p:nvPr>
            <p:ph idx="1"/>
          </p:nvPr>
        </p:nvSpPr>
        <p:spPr/>
        <p:txBody>
          <a:bodyPr vert="horz" lIns="182880" tIns="45720" rIns="182880" bIns="45720" rtlCol="0" anchor="t">
            <a:noAutofit/>
          </a:bodyPr>
          <a:lstStyle/>
          <a:p>
            <a:pPr marL="742950" indent="-742950">
              <a:buAutoNum type="arabicPeriod"/>
            </a:pPr>
            <a:r>
              <a:rPr lang="en-US" sz="4000" dirty="0">
                <a:latin typeface="Arial"/>
                <a:cs typeface="Arial"/>
              </a:rPr>
              <a:t>High: Variance AND HACCP</a:t>
            </a:r>
            <a:endParaRPr lang="en-US" sz="4000" dirty="0"/>
          </a:p>
          <a:p>
            <a:pPr marL="742950" indent="-742950">
              <a:buAutoNum type="arabicPeriod"/>
            </a:pPr>
            <a:r>
              <a:rPr lang="en-US" sz="4000" dirty="0">
                <a:latin typeface="Arial"/>
                <a:cs typeface="Arial"/>
              </a:rPr>
              <a:t>Medium: HACCP and NO Variance</a:t>
            </a:r>
            <a:endParaRPr lang="en-US" sz="4000" dirty="0"/>
          </a:p>
          <a:p>
            <a:pPr marL="742950" indent="-742950">
              <a:buAutoNum type="arabicPeriod"/>
            </a:pPr>
            <a:r>
              <a:rPr lang="en-US" sz="4000" dirty="0">
                <a:latin typeface="Arial"/>
                <a:cs typeface="Arial"/>
              </a:rPr>
              <a:t>Low: No HACCP and No Variance</a:t>
            </a:r>
            <a:endParaRPr lang="en-US" sz="4000" dirty="0"/>
          </a:p>
        </p:txBody>
      </p:sp>
      <p:sp>
        <p:nvSpPr>
          <p:cNvPr id="12" name="Slide Number Placeholder 5">
            <a:extLst>
              <a:ext uri="{FF2B5EF4-FFF2-40B4-BE49-F238E27FC236}">
                <a16:creationId xmlns:a16="http://schemas.microsoft.com/office/drawing/2014/main" id="{E0716A2A-C26A-AD21-A20C-CCAB09658D44}"/>
              </a:ext>
            </a:extLst>
          </p:cNvPr>
          <p:cNvSpPr>
            <a:spLocks noGrp="1"/>
          </p:cNvSpPr>
          <p:nvPr>
            <p:ph type="sldNum" sz="quarter" idx="12"/>
          </p:nvPr>
        </p:nvSpPr>
        <p:spPr>
          <a:xfrm>
            <a:off x="9900460" y="6459787"/>
            <a:ext cx="1312025" cy="365125"/>
          </a:xfrm>
          <a:prstGeom prst="rect">
            <a:avLst/>
          </a:prstGeom>
        </p:spPr>
        <p:txBody>
          <a:bodyPr anchor="ctr"/>
          <a:lstStyle>
            <a:lvl1pPr algn="l">
              <a:defRPr sz="1200">
                <a:solidFill>
                  <a:schemeClr val="bg1"/>
                </a:solidFill>
                <a:latin typeface="Arial" panose="020B0604020202020204" pitchFamily="34" charset="0"/>
                <a:cs typeface="Arial" panose="020B0604020202020204" pitchFamily="34" charset="0"/>
              </a:defRPr>
            </a:lvl1pPr>
          </a:lstStyle>
          <a:p>
            <a:pPr algn="r">
              <a:defRPr/>
            </a:pPr>
            <a:fld id="{712C4A9B-56B6-4F19-B34C-CB5061A7DFCE}" type="slidenum">
              <a:rPr lang="en-US" smtClean="0"/>
              <a:pPr algn="r">
                <a:defRPr/>
              </a:pPr>
              <a:t>13</a:t>
            </a:fld>
            <a:endParaRPr lang="en-US"/>
          </a:p>
        </p:txBody>
      </p:sp>
      <p:sp>
        <p:nvSpPr>
          <p:cNvPr id="14" name="Footer Placeholder 4">
            <a:extLst>
              <a:ext uri="{FF2B5EF4-FFF2-40B4-BE49-F238E27FC236}">
                <a16:creationId xmlns:a16="http://schemas.microsoft.com/office/drawing/2014/main" id="{532624F3-46CF-8246-E859-66A9CC899C23}"/>
              </a:ext>
            </a:extLst>
          </p:cNvPr>
          <p:cNvSpPr>
            <a:spLocks noGrp="1"/>
          </p:cNvSpPr>
          <p:nvPr>
            <p:ph type="ftr" sz="quarter" idx="3"/>
          </p:nvPr>
        </p:nvSpPr>
        <p:spPr>
          <a:xfrm>
            <a:off x="3686186" y="6459787"/>
            <a:ext cx="4822804" cy="365125"/>
          </a:xfrm>
          <a:prstGeom prst="rect">
            <a:avLst/>
          </a:prstGeom>
        </p:spPr>
        <p:txBody>
          <a:bodyPr vert="horz" lIns="91440" tIns="45720" rIns="91440" bIns="45720" rtlCol="0" anchor="ctr"/>
          <a:lstStyle>
            <a:lvl1pPr algn="ctr">
              <a:defRPr sz="900" cap="all" baseline="0">
                <a:solidFill>
                  <a:srgbClr val="FFFFFF"/>
                </a:solidFill>
                <a:latin typeface="Arial" panose="020B0604020202020204" pitchFamily="34" charset="0"/>
                <a:cs typeface="Arial" panose="020B0604020202020204" pitchFamily="34" charset="0"/>
              </a:defRPr>
            </a:lvl1pPr>
          </a:lstStyle>
          <a:p>
            <a:pPr>
              <a:defRPr/>
            </a:pPr>
            <a:r>
              <a:rPr lang="en-US"/>
              <a:t>TIER 2 FOOD</a:t>
            </a:r>
          </a:p>
        </p:txBody>
      </p:sp>
    </p:spTree>
    <p:extLst>
      <p:ext uri="{BB962C8B-B14F-4D97-AF65-F5344CB8AC3E}">
        <p14:creationId xmlns:p14="http://schemas.microsoft.com/office/powerpoint/2010/main" val="3533751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510625-4CCD-7EE3-B49D-543A4B03FC3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6ACFA7F-DAAC-55E1-C467-8AAA421A23D1}"/>
              </a:ext>
            </a:extLst>
          </p:cNvPr>
          <p:cNvSpPr>
            <a:spLocks noGrp="1"/>
          </p:cNvSpPr>
          <p:nvPr>
            <p:ph idx="1"/>
          </p:nvPr>
        </p:nvSpPr>
        <p:spPr>
          <a:xfrm>
            <a:off x="1097280" y="914400"/>
            <a:ext cx="10058400" cy="4954694"/>
          </a:xfrm>
        </p:spPr>
        <p:txBody>
          <a:bodyPr>
            <a:normAutofit/>
          </a:bodyPr>
          <a:lstStyle/>
          <a:p>
            <a:pPr algn="ctr"/>
            <a:r>
              <a:rPr lang="en-US" sz="5000"/>
              <a:t>Specialized Processes or Operations Requiring a Variance</a:t>
            </a:r>
          </a:p>
          <a:p>
            <a:pPr algn="ctr"/>
            <a:r>
              <a:rPr lang="en-US" sz="5000"/>
              <a:t> </a:t>
            </a:r>
            <a:r>
              <a:rPr lang="en-US" sz="5000" b="1" u="sng"/>
              <a:t>AND</a:t>
            </a:r>
            <a:r>
              <a:rPr lang="en-US" sz="5000"/>
              <a:t> </a:t>
            </a:r>
          </a:p>
          <a:p>
            <a:pPr algn="ctr"/>
            <a:r>
              <a:rPr lang="en-US" sz="5000"/>
              <a:t>A  HACCP Plan</a:t>
            </a:r>
          </a:p>
        </p:txBody>
      </p:sp>
      <p:sp>
        <p:nvSpPr>
          <p:cNvPr id="2" name="Slide Number Placeholder 5">
            <a:extLst>
              <a:ext uri="{FF2B5EF4-FFF2-40B4-BE49-F238E27FC236}">
                <a16:creationId xmlns:a16="http://schemas.microsoft.com/office/drawing/2014/main" id="{C3F7AF11-0E2B-1376-5A5B-2B05E2447012}"/>
              </a:ext>
            </a:extLst>
          </p:cNvPr>
          <p:cNvSpPr>
            <a:spLocks noGrp="1"/>
          </p:cNvSpPr>
          <p:nvPr>
            <p:ph type="sldNum" sz="quarter" idx="12"/>
          </p:nvPr>
        </p:nvSpPr>
        <p:spPr>
          <a:xfrm>
            <a:off x="9900460" y="6459787"/>
            <a:ext cx="1312025" cy="365125"/>
          </a:xfrm>
          <a:prstGeom prst="rect">
            <a:avLst/>
          </a:prstGeom>
        </p:spPr>
        <p:txBody>
          <a:bodyPr anchor="ctr"/>
          <a:lstStyle>
            <a:lvl1pPr algn="l">
              <a:defRPr sz="1200">
                <a:solidFill>
                  <a:schemeClr val="bg1"/>
                </a:solidFill>
                <a:latin typeface="Arial" panose="020B0604020202020204" pitchFamily="34" charset="0"/>
                <a:cs typeface="Arial" panose="020B0604020202020204" pitchFamily="34" charset="0"/>
              </a:defRPr>
            </a:lvl1pPr>
          </a:lstStyle>
          <a:p>
            <a:pPr algn="r">
              <a:defRPr/>
            </a:pPr>
            <a:fld id="{712C4A9B-56B6-4F19-B34C-CB5061A7DFCE}" type="slidenum">
              <a:rPr lang="en-US" smtClean="0"/>
              <a:pPr algn="r">
                <a:defRPr/>
              </a:pPr>
              <a:t>14</a:t>
            </a:fld>
            <a:endParaRPr lang="en-US"/>
          </a:p>
        </p:txBody>
      </p:sp>
      <p:sp>
        <p:nvSpPr>
          <p:cNvPr id="8" name="Footer Placeholder 4">
            <a:extLst>
              <a:ext uri="{FF2B5EF4-FFF2-40B4-BE49-F238E27FC236}">
                <a16:creationId xmlns:a16="http://schemas.microsoft.com/office/drawing/2014/main" id="{D4A96092-DD9B-9540-9E38-4B098D222667}"/>
              </a:ext>
            </a:extLst>
          </p:cNvPr>
          <p:cNvSpPr>
            <a:spLocks noGrp="1"/>
          </p:cNvSpPr>
          <p:nvPr>
            <p:ph type="ftr" sz="quarter" idx="3"/>
          </p:nvPr>
        </p:nvSpPr>
        <p:spPr>
          <a:xfrm>
            <a:off x="3686186" y="6459787"/>
            <a:ext cx="4822804" cy="365125"/>
          </a:xfrm>
          <a:prstGeom prst="rect">
            <a:avLst/>
          </a:prstGeom>
        </p:spPr>
        <p:txBody>
          <a:bodyPr vert="horz" lIns="91440" tIns="45720" rIns="91440" bIns="45720" rtlCol="0" anchor="ctr"/>
          <a:lstStyle>
            <a:lvl1pPr algn="ctr">
              <a:defRPr sz="900" cap="all" baseline="0">
                <a:solidFill>
                  <a:srgbClr val="FFFFFF"/>
                </a:solidFill>
                <a:latin typeface="Arial" panose="020B0604020202020204" pitchFamily="34" charset="0"/>
                <a:cs typeface="Arial" panose="020B0604020202020204" pitchFamily="34" charset="0"/>
              </a:defRPr>
            </a:lvl1pPr>
          </a:lstStyle>
          <a:p>
            <a:pPr>
              <a:defRPr/>
            </a:pPr>
            <a:r>
              <a:rPr lang="en-US"/>
              <a:t>TIER 2 FOOD</a:t>
            </a:r>
          </a:p>
        </p:txBody>
      </p:sp>
    </p:spTree>
    <p:extLst>
      <p:ext uri="{BB962C8B-B14F-4D97-AF65-F5344CB8AC3E}">
        <p14:creationId xmlns:p14="http://schemas.microsoft.com/office/powerpoint/2010/main" val="2451673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78D56A-93AF-9EA8-DB4C-463FC70C234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CF7111B-C044-147F-CD96-AD5F618BBB85}"/>
              </a:ext>
            </a:extLst>
          </p:cNvPr>
          <p:cNvSpPr>
            <a:spLocks noGrp="1"/>
          </p:cNvSpPr>
          <p:nvPr>
            <p:ph type="title"/>
          </p:nvPr>
        </p:nvSpPr>
        <p:spPr/>
        <p:txBody>
          <a:bodyPr/>
          <a:lstStyle/>
          <a:p>
            <a:r>
              <a:rPr lang="en-US">
                <a:sym typeface="Arial"/>
              </a:rPr>
              <a:t>Specialized Processing Methods Requiring a Variance AND a HACCP Plan</a:t>
            </a:r>
            <a:endParaRPr lang="en-US"/>
          </a:p>
        </p:txBody>
      </p:sp>
      <p:pic>
        <p:nvPicPr>
          <p:cNvPr id="10" name="Picture 9">
            <a:extLst>
              <a:ext uri="{FF2B5EF4-FFF2-40B4-BE49-F238E27FC236}">
                <a16:creationId xmlns:a16="http://schemas.microsoft.com/office/drawing/2014/main" id="{4B40C872-8FA4-8D09-2D3E-96B6A4BB92A9}"/>
              </a:ext>
            </a:extLst>
          </p:cNvPr>
          <p:cNvPicPr>
            <a:picLocks noChangeAspect="1"/>
          </p:cNvPicPr>
          <p:nvPr/>
        </p:nvPicPr>
        <p:blipFill>
          <a:blip r:embed="rId3"/>
          <a:stretch>
            <a:fillRect/>
          </a:stretch>
        </p:blipFill>
        <p:spPr>
          <a:xfrm>
            <a:off x="512294" y="1524000"/>
            <a:ext cx="10079506" cy="4669036"/>
          </a:xfrm>
          <a:prstGeom prst="rect">
            <a:avLst/>
          </a:prstGeom>
        </p:spPr>
      </p:pic>
      <p:sp>
        <p:nvSpPr>
          <p:cNvPr id="14" name="Slide Number Placeholder 5">
            <a:extLst>
              <a:ext uri="{FF2B5EF4-FFF2-40B4-BE49-F238E27FC236}">
                <a16:creationId xmlns:a16="http://schemas.microsoft.com/office/drawing/2014/main" id="{6FD7931E-2DF4-991E-FD17-C3BDDEA08C5E}"/>
              </a:ext>
            </a:extLst>
          </p:cNvPr>
          <p:cNvSpPr txBox="1">
            <a:spLocks/>
          </p:cNvSpPr>
          <p:nvPr/>
        </p:nvSpPr>
        <p:spPr>
          <a:xfrm>
            <a:off x="9900460" y="6459787"/>
            <a:ext cx="1312025" cy="365125"/>
          </a:xfrm>
          <a:prstGeom prst="rect">
            <a:avLst/>
          </a:prstGeom>
        </p:spPr>
        <p:txBody>
          <a:bodyPr anchor="ctr"/>
          <a:lstStyle>
            <a:defPPr>
              <a:defRPr lang="en-US"/>
            </a:defPPr>
            <a:lvl1pPr marL="0" algn="l" defTabSz="4572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712C4A9B-56B6-4F19-B34C-CB5061A7DFCE}" type="slidenum">
              <a:rPr lang="en-US" smtClean="0">
                <a:solidFill>
                  <a:schemeClr val="tx2"/>
                </a:solidFill>
              </a:rPr>
              <a:pPr algn="r">
                <a:defRPr/>
              </a:pPr>
              <a:t>15</a:t>
            </a:fld>
            <a:endParaRPr lang="en-US">
              <a:solidFill>
                <a:schemeClr val="tx2"/>
              </a:solidFill>
            </a:endParaRPr>
          </a:p>
        </p:txBody>
      </p:sp>
      <p:sp>
        <p:nvSpPr>
          <p:cNvPr id="16" name="Footer Placeholder 4">
            <a:extLst>
              <a:ext uri="{FF2B5EF4-FFF2-40B4-BE49-F238E27FC236}">
                <a16:creationId xmlns:a16="http://schemas.microsoft.com/office/drawing/2014/main" id="{4A017BC5-B7E6-24A5-DBDF-9B748A03476F}"/>
              </a:ext>
            </a:extLst>
          </p:cNvPr>
          <p:cNvSpPr txBox="1">
            <a:spLocks/>
          </p:cNvSpPr>
          <p:nvPr/>
        </p:nvSpPr>
        <p:spPr>
          <a:xfrm>
            <a:off x="3686186" y="6459787"/>
            <a:ext cx="4822804"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dirty="0">
                <a:solidFill>
                  <a:schemeClr val="tx2"/>
                </a:solidFill>
              </a:rPr>
              <a:t>TIER 2 FOOD</a:t>
            </a:r>
          </a:p>
        </p:txBody>
      </p:sp>
    </p:spTree>
    <p:extLst>
      <p:ext uri="{BB962C8B-B14F-4D97-AF65-F5344CB8AC3E}">
        <p14:creationId xmlns:p14="http://schemas.microsoft.com/office/powerpoint/2010/main" val="935448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30797-FC8A-7176-5635-E5D96E0262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7916C9-46AE-AD08-5C00-A2E8D6F5067B}"/>
              </a:ext>
            </a:extLst>
          </p:cNvPr>
          <p:cNvSpPr>
            <a:spLocks noGrp="1"/>
          </p:cNvSpPr>
          <p:nvPr>
            <p:ph type="title"/>
          </p:nvPr>
        </p:nvSpPr>
        <p:spPr>
          <a:xfrm>
            <a:off x="1097280" y="47627"/>
            <a:ext cx="10077450" cy="936407"/>
          </a:xfrm>
        </p:spPr>
        <p:txBody>
          <a:bodyPr/>
          <a:lstStyle/>
          <a:p>
            <a:r>
              <a:rPr lang="en-US" dirty="0">
                <a:latin typeface="Verdana"/>
                <a:ea typeface="Verdana"/>
              </a:rPr>
              <a:t>Require Variance </a:t>
            </a:r>
            <a:r>
              <a:rPr lang="en-US" u="sng" dirty="0">
                <a:latin typeface="Verdana"/>
                <a:ea typeface="Verdana"/>
              </a:rPr>
              <a:t>and</a:t>
            </a:r>
            <a:r>
              <a:rPr lang="en-US" dirty="0">
                <a:latin typeface="Verdana"/>
                <a:ea typeface="Verdana"/>
              </a:rPr>
              <a:t> HACCP </a:t>
            </a:r>
            <a:endParaRPr lang="en-US" dirty="0"/>
          </a:p>
        </p:txBody>
      </p:sp>
      <p:sp>
        <p:nvSpPr>
          <p:cNvPr id="3" name="Slide Number Placeholder 5">
            <a:extLst>
              <a:ext uri="{FF2B5EF4-FFF2-40B4-BE49-F238E27FC236}">
                <a16:creationId xmlns:a16="http://schemas.microsoft.com/office/drawing/2014/main" id="{EC55C479-E782-06E7-D60F-DBA285217B12}"/>
              </a:ext>
            </a:extLst>
          </p:cNvPr>
          <p:cNvSpPr>
            <a:spLocks noGrp="1"/>
          </p:cNvSpPr>
          <p:nvPr>
            <p:ph type="sldNum" sz="quarter" idx="12"/>
          </p:nvPr>
        </p:nvSpPr>
        <p:spPr>
          <a:prstGeom prst="rect">
            <a:avLst/>
          </a:prstGeom>
        </p:spPr>
        <p:txBody>
          <a:bodyPr anchor="ctr"/>
          <a:lstStyle>
            <a:lvl1pPr algn="l">
              <a:defRPr sz="1200">
                <a:solidFill>
                  <a:schemeClr val="bg1"/>
                </a:solidFill>
                <a:latin typeface="Arial" panose="020B0604020202020204" pitchFamily="34" charset="0"/>
                <a:cs typeface="Arial" panose="020B0604020202020204" pitchFamily="34" charset="0"/>
              </a:defRPr>
            </a:lvl1pPr>
          </a:lstStyle>
          <a:p>
            <a:pPr algn="r">
              <a:defRPr/>
            </a:pPr>
            <a:fld id="{712C4A9B-56B6-4F19-B34C-CB5061A7DFCE}" type="slidenum">
              <a:rPr lang="en-US" smtClean="0"/>
              <a:pPr algn="r">
                <a:defRPr/>
              </a:pPr>
              <a:t>16</a:t>
            </a:fld>
            <a:endParaRPr lang="en-US"/>
          </a:p>
        </p:txBody>
      </p:sp>
      <p:sp>
        <p:nvSpPr>
          <p:cNvPr id="9" name="Footer Placeholder 4">
            <a:extLst>
              <a:ext uri="{FF2B5EF4-FFF2-40B4-BE49-F238E27FC236}">
                <a16:creationId xmlns:a16="http://schemas.microsoft.com/office/drawing/2014/main" id="{E1EE6054-B7F2-860D-77D7-D6F3608D4A00}"/>
              </a:ext>
            </a:extLst>
          </p:cNvPr>
          <p:cNvSpPr>
            <a:spLocks noGrp="1"/>
          </p:cNvSpPr>
          <p:nvPr>
            <p:ph type="ftr" sz="quarter" idx="3"/>
          </p:nvPr>
        </p:nvSpPr>
        <p:spPr>
          <a:prstGeom prst="rect">
            <a:avLst/>
          </a:prstGeom>
        </p:spPr>
        <p:txBody>
          <a:bodyPr vert="horz" lIns="91440" tIns="45720" rIns="91440" bIns="45720" rtlCol="0" anchor="ctr"/>
          <a:lstStyle>
            <a:lvl1pPr algn="ctr">
              <a:defRPr sz="900" cap="all" baseline="0">
                <a:solidFill>
                  <a:srgbClr val="FFFFFF"/>
                </a:solidFill>
                <a:latin typeface="Arial" panose="020B0604020202020204" pitchFamily="34" charset="0"/>
                <a:cs typeface="Arial" panose="020B0604020202020204" pitchFamily="34" charset="0"/>
              </a:defRPr>
            </a:lvl1pPr>
          </a:lstStyle>
          <a:p>
            <a:pPr>
              <a:defRPr/>
            </a:pPr>
            <a:r>
              <a:rPr lang="en-US"/>
              <a:t>TIER 2 FOOD</a:t>
            </a:r>
          </a:p>
        </p:txBody>
      </p:sp>
      <p:sp>
        <p:nvSpPr>
          <p:cNvPr id="11" name="Content Placeholder 10">
            <a:extLst>
              <a:ext uri="{FF2B5EF4-FFF2-40B4-BE49-F238E27FC236}">
                <a16:creationId xmlns:a16="http://schemas.microsoft.com/office/drawing/2014/main" id="{3847AF55-AA89-083A-B788-1112D812F50C}"/>
              </a:ext>
            </a:extLst>
          </p:cNvPr>
          <p:cNvSpPr>
            <a:spLocks noGrp="1"/>
          </p:cNvSpPr>
          <p:nvPr>
            <p:ph idx="1"/>
          </p:nvPr>
        </p:nvSpPr>
        <p:spPr>
          <a:xfrm>
            <a:off x="1097280" y="1264709"/>
            <a:ext cx="10067925" cy="4604385"/>
          </a:xfrm>
        </p:spPr>
        <p:txBody>
          <a:bodyPr vert="horz" lIns="182880" tIns="45720" rIns="182880" bIns="45720" rtlCol="0" anchor="t">
            <a:noAutofit/>
          </a:bodyPr>
          <a:lstStyle/>
          <a:p>
            <a:pPr marL="457200" indent="-457200">
              <a:buAutoNum type="arabicPeriod"/>
            </a:pPr>
            <a:r>
              <a:rPr lang="en-US" sz="2800" dirty="0">
                <a:latin typeface="Arial"/>
                <a:cs typeface="Arial"/>
              </a:rPr>
              <a:t>Smoking food (for preservation)</a:t>
            </a:r>
          </a:p>
          <a:p>
            <a:pPr marL="457200" indent="-457200">
              <a:buAutoNum type="arabicPeriod"/>
            </a:pPr>
            <a:r>
              <a:rPr lang="en-US" sz="2800" dirty="0">
                <a:latin typeface="Arial"/>
                <a:cs typeface="Arial"/>
              </a:rPr>
              <a:t>Curing Food</a:t>
            </a:r>
          </a:p>
          <a:p>
            <a:pPr marL="457200" indent="-457200">
              <a:buAutoNum type="arabicPeriod"/>
            </a:pPr>
            <a:r>
              <a:rPr lang="en-US" sz="2800" dirty="0">
                <a:latin typeface="Arial"/>
                <a:cs typeface="Arial"/>
              </a:rPr>
              <a:t>Acidifying/fermenting food with additives (e.g. sushi)</a:t>
            </a:r>
          </a:p>
          <a:p>
            <a:pPr marL="457200" indent="-457200">
              <a:buAutoNum type="arabicPeriod"/>
            </a:pPr>
            <a:r>
              <a:rPr lang="en-US" sz="2800" dirty="0">
                <a:latin typeface="Arial"/>
                <a:cs typeface="Arial"/>
              </a:rPr>
              <a:t>Reduced Oxygen Packing (ROP) of TCS Foods (unless bacterial growth is otherwise controlled)</a:t>
            </a:r>
          </a:p>
          <a:p>
            <a:pPr marL="457200" indent="-457200">
              <a:buAutoNum type="arabicPeriod"/>
            </a:pPr>
            <a:r>
              <a:rPr lang="en-US" sz="2800" dirty="0">
                <a:latin typeface="Arial"/>
                <a:cs typeface="Arial"/>
              </a:rPr>
              <a:t>Molluscan Shellfish tank</a:t>
            </a:r>
          </a:p>
          <a:p>
            <a:pPr marL="457200" indent="-457200">
              <a:buAutoNum type="arabicPeriod"/>
            </a:pPr>
            <a:r>
              <a:rPr lang="en-US" sz="2800" dirty="0">
                <a:latin typeface="Arial"/>
                <a:cs typeface="Arial"/>
              </a:rPr>
              <a:t>Custom-processing animals for personal use</a:t>
            </a:r>
          </a:p>
          <a:p>
            <a:pPr marL="457200" indent="-457200">
              <a:buAutoNum type="arabicPeriod"/>
            </a:pPr>
            <a:r>
              <a:rPr lang="en-US" sz="2800" dirty="0">
                <a:latin typeface="Arial"/>
                <a:cs typeface="Arial"/>
              </a:rPr>
              <a:t>Sprouting seeds/beans</a:t>
            </a:r>
            <a:endParaRPr lang="en-US" sz="2800" dirty="0"/>
          </a:p>
          <a:p>
            <a:pPr marL="457200" indent="-457200">
              <a:buAutoNum type="arabicPeriod"/>
            </a:pPr>
            <a:endParaRPr lang="en-US" dirty="0"/>
          </a:p>
          <a:p>
            <a:pPr marL="457200" indent="-457200">
              <a:buAutoNum type="arabicPeriod"/>
            </a:pPr>
            <a:endParaRPr lang="en-US" dirty="0"/>
          </a:p>
        </p:txBody>
      </p:sp>
    </p:spTree>
    <p:extLst>
      <p:ext uri="{BB962C8B-B14F-4D97-AF65-F5344CB8AC3E}">
        <p14:creationId xmlns:p14="http://schemas.microsoft.com/office/powerpoint/2010/main" val="472902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EB6ECF-94C4-717A-19AB-85D84BB9A4B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E41BE7-C4CC-807E-A645-3ED4ECE726DF}"/>
              </a:ext>
            </a:extLst>
          </p:cNvPr>
          <p:cNvSpPr>
            <a:spLocks noGrp="1"/>
          </p:cNvSpPr>
          <p:nvPr>
            <p:ph idx="1"/>
          </p:nvPr>
        </p:nvSpPr>
        <p:spPr>
          <a:xfrm>
            <a:off x="548640" y="951653"/>
            <a:ext cx="11094720" cy="4954694"/>
          </a:xfrm>
        </p:spPr>
        <p:txBody>
          <a:bodyPr>
            <a:normAutofit/>
          </a:bodyPr>
          <a:lstStyle/>
          <a:p>
            <a:pPr algn="ctr"/>
            <a:r>
              <a:rPr lang="en-US" sz="5000"/>
              <a:t>Specialized Processes or Operations Requiring a HACCP Plan</a:t>
            </a:r>
          </a:p>
          <a:p>
            <a:pPr algn="ctr"/>
            <a:r>
              <a:rPr lang="en-US" sz="5000"/>
              <a:t>But </a:t>
            </a:r>
            <a:r>
              <a:rPr lang="en-US" sz="5000" b="1"/>
              <a:t>NO</a:t>
            </a:r>
            <a:r>
              <a:rPr lang="en-US" sz="5000"/>
              <a:t> Variance </a:t>
            </a:r>
          </a:p>
          <a:p>
            <a:pPr algn="ctr"/>
            <a:r>
              <a:rPr lang="en-US" sz="5000"/>
              <a:t>(unless required by jurisdiction)</a:t>
            </a:r>
          </a:p>
        </p:txBody>
      </p:sp>
      <p:sp>
        <p:nvSpPr>
          <p:cNvPr id="5" name="Slide Number Placeholder 5">
            <a:extLst>
              <a:ext uri="{FF2B5EF4-FFF2-40B4-BE49-F238E27FC236}">
                <a16:creationId xmlns:a16="http://schemas.microsoft.com/office/drawing/2014/main" id="{C175334E-85C6-B92E-2FD4-6290E474590E}"/>
              </a:ext>
            </a:extLst>
          </p:cNvPr>
          <p:cNvSpPr>
            <a:spLocks noGrp="1"/>
          </p:cNvSpPr>
          <p:nvPr>
            <p:ph type="sldNum" sz="quarter" idx="12"/>
          </p:nvPr>
        </p:nvSpPr>
        <p:spPr>
          <a:xfrm>
            <a:off x="9900460" y="6459787"/>
            <a:ext cx="1312025" cy="365125"/>
          </a:xfrm>
          <a:prstGeom prst="rect">
            <a:avLst/>
          </a:prstGeom>
        </p:spPr>
        <p:txBody>
          <a:bodyPr anchor="ctr"/>
          <a:lstStyle>
            <a:lvl1pPr algn="l">
              <a:defRPr sz="1200">
                <a:solidFill>
                  <a:schemeClr val="bg1"/>
                </a:solidFill>
                <a:latin typeface="Arial" panose="020B0604020202020204" pitchFamily="34" charset="0"/>
                <a:cs typeface="Arial" panose="020B0604020202020204" pitchFamily="34" charset="0"/>
              </a:defRPr>
            </a:lvl1pPr>
          </a:lstStyle>
          <a:p>
            <a:pPr algn="r">
              <a:defRPr/>
            </a:pPr>
            <a:fld id="{712C4A9B-56B6-4F19-B34C-CB5061A7DFCE}" type="slidenum">
              <a:rPr lang="en-US" smtClean="0"/>
              <a:pPr algn="r">
                <a:defRPr/>
              </a:pPr>
              <a:t>17</a:t>
            </a:fld>
            <a:endParaRPr lang="en-US"/>
          </a:p>
        </p:txBody>
      </p:sp>
      <p:sp>
        <p:nvSpPr>
          <p:cNvPr id="8" name="Footer Placeholder 4">
            <a:extLst>
              <a:ext uri="{FF2B5EF4-FFF2-40B4-BE49-F238E27FC236}">
                <a16:creationId xmlns:a16="http://schemas.microsoft.com/office/drawing/2014/main" id="{BBAD2774-46B5-8238-41D0-2CCE65B0515F}"/>
              </a:ext>
            </a:extLst>
          </p:cNvPr>
          <p:cNvSpPr>
            <a:spLocks noGrp="1"/>
          </p:cNvSpPr>
          <p:nvPr>
            <p:ph type="ftr" sz="quarter" idx="3"/>
          </p:nvPr>
        </p:nvSpPr>
        <p:spPr>
          <a:xfrm>
            <a:off x="3686186" y="6459787"/>
            <a:ext cx="4822804" cy="365125"/>
          </a:xfrm>
          <a:prstGeom prst="rect">
            <a:avLst/>
          </a:prstGeom>
        </p:spPr>
        <p:txBody>
          <a:bodyPr vert="horz" lIns="91440" tIns="45720" rIns="91440" bIns="45720" rtlCol="0" anchor="ctr"/>
          <a:lstStyle>
            <a:lvl1pPr algn="ctr">
              <a:defRPr sz="900" cap="all" baseline="0">
                <a:solidFill>
                  <a:srgbClr val="FFFFFF"/>
                </a:solidFill>
                <a:latin typeface="Arial" panose="020B0604020202020204" pitchFamily="34" charset="0"/>
                <a:cs typeface="Arial" panose="020B0604020202020204" pitchFamily="34" charset="0"/>
              </a:defRPr>
            </a:lvl1pPr>
          </a:lstStyle>
          <a:p>
            <a:pPr>
              <a:defRPr/>
            </a:pPr>
            <a:r>
              <a:rPr lang="en-US"/>
              <a:t>TIER 2 FOOD</a:t>
            </a:r>
          </a:p>
        </p:txBody>
      </p:sp>
    </p:spTree>
    <p:extLst>
      <p:ext uri="{BB962C8B-B14F-4D97-AF65-F5344CB8AC3E}">
        <p14:creationId xmlns:p14="http://schemas.microsoft.com/office/powerpoint/2010/main" val="810355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858223-A872-3245-9D6D-A19F01C02E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1B98B2-3A94-78C9-46E5-5C4C2DCD58EA}"/>
              </a:ext>
            </a:extLst>
          </p:cNvPr>
          <p:cNvSpPr>
            <a:spLocks noGrp="1"/>
          </p:cNvSpPr>
          <p:nvPr>
            <p:ph type="title"/>
          </p:nvPr>
        </p:nvSpPr>
        <p:spPr/>
        <p:txBody>
          <a:bodyPr/>
          <a:lstStyle/>
          <a:p>
            <a:r>
              <a:rPr lang="en-US"/>
              <a:t>Specialized Processing Methods or Operations Requiring a HACCP Plan, but NO Variance</a:t>
            </a:r>
          </a:p>
        </p:txBody>
      </p:sp>
      <p:pic>
        <p:nvPicPr>
          <p:cNvPr id="10" name="Picture 9">
            <a:extLst>
              <a:ext uri="{FF2B5EF4-FFF2-40B4-BE49-F238E27FC236}">
                <a16:creationId xmlns:a16="http://schemas.microsoft.com/office/drawing/2014/main" id="{46D62D5A-5AFE-42D9-CC1C-52E0F744BC14}"/>
              </a:ext>
            </a:extLst>
          </p:cNvPr>
          <p:cNvPicPr>
            <a:picLocks noChangeAspect="1"/>
          </p:cNvPicPr>
          <p:nvPr/>
        </p:nvPicPr>
        <p:blipFill>
          <a:blip r:embed="rId3"/>
          <a:stretch>
            <a:fillRect/>
          </a:stretch>
        </p:blipFill>
        <p:spPr>
          <a:xfrm>
            <a:off x="609600" y="1600200"/>
            <a:ext cx="10075610" cy="4495800"/>
          </a:xfrm>
          <a:prstGeom prst="rect">
            <a:avLst/>
          </a:prstGeom>
        </p:spPr>
      </p:pic>
      <p:sp>
        <p:nvSpPr>
          <p:cNvPr id="11" name="Slide Number Placeholder 5">
            <a:extLst>
              <a:ext uri="{FF2B5EF4-FFF2-40B4-BE49-F238E27FC236}">
                <a16:creationId xmlns:a16="http://schemas.microsoft.com/office/drawing/2014/main" id="{4CD7AA1F-348A-B26C-1002-C77758F439D6}"/>
              </a:ext>
            </a:extLst>
          </p:cNvPr>
          <p:cNvSpPr txBox="1">
            <a:spLocks/>
          </p:cNvSpPr>
          <p:nvPr/>
        </p:nvSpPr>
        <p:spPr>
          <a:xfrm>
            <a:off x="9900460" y="6459787"/>
            <a:ext cx="1312025" cy="365125"/>
          </a:xfrm>
          <a:prstGeom prst="rect">
            <a:avLst/>
          </a:prstGeom>
        </p:spPr>
        <p:txBody>
          <a:bodyPr anchor="ctr"/>
          <a:lstStyle>
            <a:defPPr>
              <a:defRPr lang="en-US"/>
            </a:defPPr>
            <a:lvl1pPr marL="0" algn="l" defTabSz="4572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712C4A9B-56B6-4F19-B34C-CB5061A7DFCE}" type="slidenum">
              <a:rPr lang="en-US" smtClean="0">
                <a:solidFill>
                  <a:schemeClr val="tx2"/>
                </a:solidFill>
              </a:rPr>
              <a:pPr algn="r">
                <a:defRPr/>
              </a:pPr>
              <a:t>18</a:t>
            </a:fld>
            <a:endParaRPr lang="en-US">
              <a:solidFill>
                <a:schemeClr val="tx2"/>
              </a:solidFill>
            </a:endParaRPr>
          </a:p>
        </p:txBody>
      </p:sp>
      <p:sp>
        <p:nvSpPr>
          <p:cNvPr id="13" name="Footer Placeholder 4">
            <a:extLst>
              <a:ext uri="{FF2B5EF4-FFF2-40B4-BE49-F238E27FC236}">
                <a16:creationId xmlns:a16="http://schemas.microsoft.com/office/drawing/2014/main" id="{8821175A-691D-66DF-8D1E-0A21F341BDDD}"/>
              </a:ext>
            </a:extLst>
          </p:cNvPr>
          <p:cNvSpPr txBox="1">
            <a:spLocks/>
          </p:cNvSpPr>
          <p:nvPr/>
        </p:nvSpPr>
        <p:spPr>
          <a:xfrm>
            <a:off x="3686186" y="6459787"/>
            <a:ext cx="4822804"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dirty="0">
                <a:solidFill>
                  <a:schemeClr val="tx2"/>
                </a:solidFill>
              </a:rPr>
              <a:t>TIER 2 FOOD</a:t>
            </a:r>
          </a:p>
        </p:txBody>
      </p:sp>
    </p:spTree>
    <p:extLst>
      <p:ext uri="{BB962C8B-B14F-4D97-AF65-F5344CB8AC3E}">
        <p14:creationId xmlns:p14="http://schemas.microsoft.com/office/powerpoint/2010/main" val="867785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74F0EF-8A18-163E-410C-983EEF713B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8249CB-A8C0-9293-FB61-C726BFA560D1}"/>
              </a:ext>
            </a:extLst>
          </p:cNvPr>
          <p:cNvSpPr>
            <a:spLocks noGrp="1"/>
          </p:cNvSpPr>
          <p:nvPr>
            <p:ph type="title"/>
          </p:nvPr>
        </p:nvSpPr>
        <p:spPr>
          <a:xfrm>
            <a:off x="1097280" y="47627"/>
            <a:ext cx="10077450" cy="936407"/>
          </a:xfrm>
        </p:spPr>
        <p:txBody>
          <a:bodyPr>
            <a:normAutofit/>
          </a:bodyPr>
          <a:lstStyle/>
          <a:p>
            <a:r>
              <a:rPr lang="en-US" dirty="0">
                <a:latin typeface="Verdana"/>
                <a:ea typeface="Verdana"/>
              </a:rPr>
              <a:t>Require HACCP but </a:t>
            </a:r>
            <a:r>
              <a:rPr lang="en-US" u="sng" dirty="0">
                <a:latin typeface="Verdana"/>
                <a:ea typeface="Verdana"/>
              </a:rPr>
              <a:t>No</a:t>
            </a:r>
            <a:r>
              <a:rPr lang="en-US" dirty="0">
                <a:latin typeface="Verdana"/>
                <a:ea typeface="Verdana"/>
              </a:rPr>
              <a:t> Variance</a:t>
            </a:r>
            <a:endParaRPr lang="en-US" dirty="0"/>
          </a:p>
        </p:txBody>
      </p:sp>
      <p:sp>
        <p:nvSpPr>
          <p:cNvPr id="3" name="Slide Number Placeholder 5">
            <a:extLst>
              <a:ext uri="{FF2B5EF4-FFF2-40B4-BE49-F238E27FC236}">
                <a16:creationId xmlns:a16="http://schemas.microsoft.com/office/drawing/2014/main" id="{139AD874-5A86-EA0E-EE85-ED520FC1D0C9}"/>
              </a:ext>
            </a:extLst>
          </p:cNvPr>
          <p:cNvSpPr>
            <a:spLocks noGrp="1"/>
          </p:cNvSpPr>
          <p:nvPr>
            <p:ph type="sldNum" sz="quarter" idx="12"/>
          </p:nvPr>
        </p:nvSpPr>
        <p:spPr>
          <a:prstGeom prst="rect">
            <a:avLst/>
          </a:prstGeom>
        </p:spPr>
        <p:txBody>
          <a:bodyPr anchor="ctr"/>
          <a:lstStyle>
            <a:lvl1pPr algn="l">
              <a:defRPr sz="1200">
                <a:solidFill>
                  <a:schemeClr val="bg1"/>
                </a:solidFill>
                <a:latin typeface="Arial" panose="020B0604020202020204" pitchFamily="34" charset="0"/>
                <a:cs typeface="Arial" panose="020B0604020202020204" pitchFamily="34" charset="0"/>
              </a:defRPr>
            </a:lvl1pPr>
          </a:lstStyle>
          <a:p>
            <a:pPr algn="r">
              <a:defRPr/>
            </a:pPr>
            <a:fld id="{712C4A9B-56B6-4F19-B34C-CB5061A7DFCE}" type="slidenum">
              <a:rPr lang="en-US" smtClean="0"/>
              <a:pPr algn="r">
                <a:defRPr/>
              </a:pPr>
              <a:t>19</a:t>
            </a:fld>
            <a:endParaRPr lang="en-US"/>
          </a:p>
        </p:txBody>
      </p:sp>
      <p:sp>
        <p:nvSpPr>
          <p:cNvPr id="9" name="Footer Placeholder 4">
            <a:extLst>
              <a:ext uri="{FF2B5EF4-FFF2-40B4-BE49-F238E27FC236}">
                <a16:creationId xmlns:a16="http://schemas.microsoft.com/office/drawing/2014/main" id="{4A5185EA-E447-A623-05E2-6ED3BE87870B}"/>
              </a:ext>
            </a:extLst>
          </p:cNvPr>
          <p:cNvSpPr>
            <a:spLocks noGrp="1"/>
          </p:cNvSpPr>
          <p:nvPr>
            <p:ph type="ftr" sz="quarter" idx="3"/>
          </p:nvPr>
        </p:nvSpPr>
        <p:spPr>
          <a:prstGeom prst="rect">
            <a:avLst/>
          </a:prstGeom>
        </p:spPr>
        <p:txBody>
          <a:bodyPr vert="horz" lIns="91440" tIns="45720" rIns="91440" bIns="45720" rtlCol="0" anchor="ctr"/>
          <a:lstStyle>
            <a:lvl1pPr algn="ctr">
              <a:defRPr sz="900" cap="all" baseline="0">
                <a:solidFill>
                  <a:srgbClr val="FFFFFF"/>
                </a:solidFill>
                <a:latin typeface="Arial" panose="020B0604020202020204" pitchFamily="34" charset="0"/>
                <a:cs typeface="Arial" panose="020B0604020202020204" pitchFamily="34" charset="0"/>
              </a:defRPr>
            </a:lvl1pPr>
          </a:lstStyle>
          <a:p>
            <a:pPr>
              <a:defRPr/>
            </a:pPr>
            <a:r>
              <a:rPr lang="en-US"/>
              <a:t>TIER 2 FOOD</a:t>
            </a:r>
          </a:p>
        </p:txBody>
      </p:sp>
      <p:sp>
        <p:nvSpPr>
          <p:cNvPr id="11" name="Content Placeholder 10">
            <a:extLst>
              <a:ext uri="{FF2B5EF4-FFF2-40B4-BE49-F238E27FC236}">
                <a16:creationId xmlns:a16="http://schemas.microsoft.com/office/drawing/2014/main" id="{EFE4D831-F317-AE86-D1E3-912A07E94B5F}"/>
              </a:ext>
            </a:extLst>
          </p:cNvPr>
          <p:cNvSpPr>
            <a:spLocks noGrp="1"/>
          </p:cNvSpPr>
          <p:nvPr>
            <p:ph idx="1"/>
          </p:nvPr>
        </p:nvSpPr>
        <p:spPr>
          <a:xfrm>
            <a:off x="1097280" y="1264709"/>
            <a:ext cx="10067925" cy="4604385"/>
          </a:xfrm>
        </p:spPr>
        <p:txBody>
          <a:bodyPr vert="horz" lIns="182880" tIns="45720" rIns="182880" bIns="45720" rtlCol="0" anchor="t">
            <a:noAutofit/>
          </a:bodyPr>
          <a:lstStyle/>
          <a:p>
            <a:pPr marL="457200" indent="-457200">
              <a:buAutoNum type="arabicPeriod"/>
            </a:pPr>
            <a:r>
              <a:rPr lang="en-US" sz="3200" dirty="0">
                <a:latin typeface="Arial"/>
                <a:cs typeface="Arial"/>
              </a:rPr>
              <a:t>Juice PACKAGED in establishment </a:t>
            </a:r>
            <a:r>
              <a:rPr lang="en-US" sz="3200" u="sng" dirty="0">
                <a:latin typeface="Arial"/>
                <a:cs typeface="Arial"/>
              </a:rPr>
              <a:t>without</a:t>
            </a:r>
            <a:r>
              <a:rPr lang="en-US" sz="3200" dirty="0">
                <a:latin typeface="Arial"/>
                <a:cs typeface="Arial"/>
              </a:rPr>
              <a:t> a Warning label</a:t>
            </a:r>
          </a:p>
          <a:p>
            <a:pPr marL="457200" indent="-457200">
              <a:buAutoNum type="arabicPeriod"/>
            </a:pPr>
            <a:r>
              <a:rPr lang="en-US" sz="3200" dirty="0">
                <a:latin typeface="Arial"/>
                <a:cs typeface="Arial"/>
              </a:rPr>
              <a:t>ROP of raw meats, poultry and vegetables</a:t>
            </a:r>
            <a:endParaRPr lang="en-US" sz="3200" dirty="0"/>
          </a:p>
          <a:p>
            <a:pPr marL="457200" indent="-457200">
              <a:buAutoNum type="arabicPeriod"/>
            </a:pPr>
            <a:r>
              <a:rPr lang="en-US" sz="3200" dirty="0">
                <a:latin typeface="Arial"/>
                <a:cs typeface="Arial"/>
              </a:rPr>
              <a:t>ROP of fish (must be frozen before, during and after)</a:t>
            </a:r>
          </a:p>
          <a:p>
            <a:pPr marL="457200" indent="-457200">
              <a:buAutoNum type="arabicPeriod"/>
            </a:pPr>
            <a:r>
              <a:rPr lang="en-US" sz="3200" dirty="0">
                <a:latin typeface="Arial"/>
                <a:cs typeface="Arial"/>
              </a:rPr>
              <a:t>ROP of cheese (only hard and semi-soft cheeses)</a:t>
            </a:r>
          </a:p>
          <a:p>
            <a:pPr marL="457200" indent="-457200">
              <a:buAutoNum type="arabicPeriod"/>
            </a:pPr>
            <a:r>
              <a:rPr lang="en-US" sz="3200" dirty="0">
                <a:latin typeface="Arial"/>
                <a:cs typeface="Arial"/>
              </a:rPr>
              <a:t>ROP using Cook-chill</a:t>
            </a:r>
            <a:endParaRPr lang="en-US" sz="3200" dirty="0"/>
          </a:p>
          <a:p>
            <a:pPr marL="457200" indent="-457200">
              <a:buAutoNum type="arabicPeriod"/>
            </a:pPr>
            <a:r>
              <a:rPr lang="en-US" sz="3200" dirty="0">
                <a:latin typeface="Arial"/>
                <a:cs typeface="Arial"/>
              </a:rPr>
              <a:t>ROP using Sous Vide</a:t>
            </a:r>
          </a:p>
          <a:p>
            <a:pPr marL="457200" indent="-457200">
              <a:buAutoNum type="arabicPeriod"/>
            </a:pPr>
            <a:endParaRPr lang="en-US" sz="3200" dirty="0"/>
          </a:p>
          <a:p>
            <a:pPr marL="457200" indent="-457200">
              <a:buAutoNum type="arabicPeriod"/>
            </a:pPr>
            <a:endParaRPr lang="en-US" dirty="0"/>
          </a:p>
        </p:txBody>
      </p:sp>
    </p:spTree>
    <p:extLst>
      <p:ext uri="{BB962C8B-B14F-4D97-AF65-F5344CB8AC3E}">
        <p14:creationId xmlns:p14="http://schemas.microsoft.com/office/powerpoint/2010/main" val="2233928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76F19-E100-5C6D-6257-927C7FB8EDBB}"/>
              </a:ext>
            </a:extLst>
          </p:cNvPr>
          <p:cNvSpPr>
            <a:spLocks noGrp="1"/>
          </p:cNvSpPr>
          <p:nvPr>
            <p:ph type="title"/>
          </p:nvPr>
        </p:nvSpPr>
        <p:spPr/>
        <p:txBody>
          <a:bodyPr/>
          <a:lstStyle/>
          <a:p>
            <a:r>
              <a:rPr lang="en-US" dirty="0">
                <a:latin typeface="Verdana"/>
                <a:ea typeface="Verdana"/>
              </a:rPr>
              <a:t>Please fill out name tent</a:t>
            </a:r>
            <a:endParaRPr lang="en-US" dirty="0"/>
          </a:p>
        </p:txBody>
      </p:sp>
      <p:sp>
        <p:nvSpPr>
          <p:cNvPr id="3" name="Content Placeholder 2">
            <a:extLst>
              <a:ext uri="{FF2B5EF4-FFF2-40B4-BE49-F238E27FC236}">
                <a16:creationId xmlns:a16="http://schemas.microsoft.com/office/drawing/2014/main" id="{0E83124C-4BFB-C939-F28E-F2CAFCFCFA0B}"/>
              </a:ext>
            </a:extLst>
          </p:cNvPr>
          <p:cNvSpPr>
            <a:spLocks noGrp="1"/>
          </p:cNvSpPr>
          <p:nvPr>
            <p:ph idx="1"/>
          </p:nvPr>
        </p:nvSpPr>
        <p:spPr/>
        <p:txBody>
          <a:bodyPr vert="horz" lIns="182880" tIns="45720" rIns="182880" bIns="45720" rtlCol="0" anchor="t">
            <a:noAutofit/>
          </a:bodyPr>
          <a:lstStyle/>
          <a:p>
            <a:endParaRPr lang="en-US" sz="3200" dirty="0"/>
          </a:p>
          <a:p>
            <a:pPr marL="342900" indent="-342900">
              <a:buFont typeface="Arial" panose="020B0604020202020204" pitchFamily="34" charset="0"/>
              <a:buChar char="•"/>
            </a:pPr>
            <a:r>
              <a:rPr lang="en-US" sz="3600" dirty="0">
                <a:latin typeface="Arial"/>
                <a:cs typeface="Arial"/>
              </a:rPr>
              <a:t>Name</a:t>
            </a:r>
          </a:p>
          <a:p>
            <a:pPr marL="342900" indent="-342900">
              <a:buFont typeface="Arial" panose="020B0604020202020204" pitchFamily="34" charset="0"/>
              <a:buChar char="•"/>
            </a:pPr>
            <a:r>
              <a:rPr lang="en-US" sz="3600" dirty="0">
                <a:latin typeface="Arial"/>
                <a:cs typeface="Arial"/>
              </a:rPr>
              <a:t>Municipality</a:t>
            </a:r>
          </a:p>
          <a:p>
            <a:pPr marL="342900" indent="-342900">
              <a:buFont typeface="Arial" panose="020B0604020202020204" pitchFamily="34" charset="0"/>
              <a:buChar char="•"/>
            </a:pPr>
            <a:r>
              <a:rPr lang="en-US" sz="3600" dirty="0">
                <a:latin typeface="Arial"/>
                <a:cs typeface="Arial"/>
              </a:rPr>
              <a:t># of Years you have done Food Inspections</a:t>
            </a:r>
            <a:endParaRPr lang="en-US" sz="3600" dirty="0"/>
          </a:p>
          <a:p>
            <a:pPr marL="342900" indent="-342900">
              <a:buFont typeface="Arial" panose="020B0604020202020204" pitchFamily="34" charset="0"/>
              <a:buChar char="•"/>
            </a:pPr>
            <a:endParaRPr lang="en-US" sz="2000" dirty="0"/>
          </a:p>
        </p:txBody>
      </p:sp>
      <p:sp>
        <p:nvSpPr>
          <p:cNvPr id="4" name="Slide Number Placeholder 3">
            <a:extLst>
              <a:ext uri="{FF2B5EF4-FFF2-40B4-BE49-F238E27FC236}">
                <a16:creationId xmlns:a16="http://schemas.microsoft.com/office/drawing/2014/main" id="{42BF8227-CDE0-8433-72CD-15E6320E9DF1}"/>
              </a:ext>
            </a:extLst>
          </p:cNvPr>
          <p:cNvSpPr>
            <a:spLocks noGrp="1"/>
          </p:cNvSpPr>
          <p:nvPr>
            <p:ph type="sldNum" sz="quarter" idx="12"/>
          </p:nvPr>
        </p:nvSpPr>
        <p:spPr/>
        <p:txBody>
          <a:bodyPr/>
          <a:lstStyle/>
          <a:p>
            <a:pPr>
              <a:defRPr/>
            </a:pPr>
            <a:fld id="{712C4A9B-56B6-4F19-B34C-CB5061A7DFCE}" type="slidenum">
              <a:rPr lang="en-US" smtClean="0"/>
              <a:pPr>
                <a:defRPr/>
              </a:pPr>
              <a:t>2</a:t>
            </a:fld>
            <a:endParaRPr lang="en-US" dirty="0"/>
          </a:p>
        </p:txBody>
      </p:sp>
      <p:sp>
        <p:nvSpPr>
          <p:cNvPr id="5" name="Date Placeholder 4">
            <a:extLst>
              <a:ext uri="{FF2B5EF4-FFF2-40B4-BE49-F238E27FC236}">
                <a16:creationId xmlns:a16="http://schemas.microsoft.com/office/drawing/2014/main" id="{64A69A97-B7BC-80B4-B0EE-8CF4535392BF}"/>
              </a:ext>
            </a:extLst>
          </p:cNvPr>
          <p:cNvSpPr>
            <a:spLocks noGrp="1"/>
          </p:cNvSpPr>
          <p:nvPr>
            <p:ph type="dt" sz="half" idx="2"/>
          </p:nvPr>
        </p:nvSpPr>
        <p:spPr/>
        <p:txBody>
          <a:bodyPr/>
          <a:lstStyle/>
          <a:p>
            <a:pPr>
              <a:defRPr/>
            </a:pPr>
            <a:r>
              <a:rPr lang="en-US" dirty="0"/>
              <a:t>Fall 2024</a:t>
            </a:r>
          </a:p>
        </p:txBody>
      </p:sp>
      <p:sp>
        <p:nvSpPr>
          <p:cNvPr id="6" name="Footer Placeholder 5">
            <a:extLst>
              <a:ext uri="{FF2B5EF4-FFF2-40B4-BE49-F238E27FC236}">
                <a16:creationId xmlns:a16="http://schemas.microsoft.com/office/drawing/2014/main" id="{2CB3E7F0-F69A-2403-DC81-93332C72EBC7}"/>
              </a:ext>
            </a:extLst>
          </p:cNvPr>
          <p:cNvSpPr>
            <a:spLocks noGrp="1"/>
          </p:cNvSpPr>
          <p:nvPr>
            <p:ph type="ftr" sz="quarter" idx="3"/>
          </p:nvPr>
        </p:nvSpPr>
        <p:spPr/>
        <p:txBody>
          <a:bodyPr/>
          <a:lstStyle/>
          <a:p>
            <a:pPr>
              <a:defRPr/>
            </a:pPr>
            <a:r>
              <a:rPr lang="en-US" dirty="0"/>
              <a:t>FOOD DAY 4 </a:t>
            </a:r>
          </a:p>
        </p:txBody>
      </p:sp>
    </p:spTree>
    <p:extLst>
      <p:ext uri="{BB962C8B-B14F-4D97-AF65-F5344CB8AC3E}">
        <p14:creationId xmlns:p14="http://schemas.microsoft.com/office/powerpoint/2010/main" val="268763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8C3EAE-FC3F-8C54-DB35-4D875A58F6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3B6F78-46FC-A90D-37E4-5349ED379A02}"/>
              </a:ext>
            </a:extLst>
          </p:cNvPr>
          <p:cNvSpPr>
            <a:spLocks noGrp="1"/>
          </p:cNvSpPr>
          <p:nvPr>
            <p:ph type="title"/>
          </p:nvPr>
        </p:nvSpPr>
        <p:spPr>
          <a:xfrm>
            <a:off x="1097280" y="47627"/>
            <a:ext cx="10077450" cy="936407"/>
          </a:xfrm>
        </p:spPr>
        <p:txBody>
          <a:bodyPr>
            <a:normAutofit/>
          </a:bodyPr>
          <a:lstStyle/>
          <a:p>
            <a:r>
              <a:rPr lang="en-US" dirty="0">
                <a:latin typeface="Verdana"/>
                <a:ea typeface="Verdana"/>
              </a:rPr>
              <a:t>'Packaged' definition</a:t>
            </a:r>
            <a:endParaRPr lang="en-US" dirty="0"/>
          </a:p>
        </p:txBody>
      </p:sp>
      <p:sp>
        <p:nvSpPr>
          <p:cNvPr id="3" name="Slide Number Placeholder 5">
            <a:extLst>
              <a:ext uri="{FF2B5EF4-FFF2-40B4-BE49-F238E27FC236}">
                <a16:creationId xmlns:a16="http://schemas.microsoft.com/office/drawing/2014/main" id="{747BE5A3-CEC7-0A67-A047-0896DD45E361}"/>
              </a:ext>
            </a:extLst>
          </p:cNvPr>
          <p:cNvSpPr>
            <a:spLocks noGrp="1"/>
          </p:cNvSpPr>
          <p:nvPr>
            <p:ph type="sldNum" sz="quarter" idx="12"/>
          </p:nvPr>
        </p:nvSpPr>
        <p:spPr>
          <a:prstGeom prst="rect">
            <a:avLst/>
          </a:prstGeom>
        </p:spPr>
        <p:txBody>
          <a:bodyPr anchor="ctr"/>
          <a:lstStyle>
            <a:lvl1pPr algn="l">
              <a:defRPr sz="1200">
                <a:solidFill>
                  <a:schemeClr val="bg1"/>
                </a:solidFill>
                <a:latin typeface="Arial" panose="020B0604020202020204" pitchFamily="34" charset="0"/>
                <a:cs typeface="Arial" panose="020B0604020202020204" pitchFamily="34" charset="0"/>
              </a:defRPr>
            </a:lvl1pPr>
          </a:lstStyle>
          <a:p>
            <a:pPr algn="r">
              <a:defRPr/>
            </a:pPr>
            <a:fld id="{712C4A9B-56B6-4F19-B34C-CB5061A7DFCE}" type="slidenum">
              <a:rPr lang="en-US" smtClean="0"/>
              <a:pPr algn="r">
                <a:defRPr/>
              </a:pPr>
              <a:t>20</a:t>
            </a:fld>
            <a:endParaRPr lang="en-US"/>
          </a:p>
        </p:txBody>
      </p:sp>
      <p:sp>
        <p:nvSpPr>
          <p:cNvPr id="9" name="Footer Placeholder 4">
            <a:extLst>
              <a:ext uri="{FF2B5EF4-FFF2-40B4-BE49-F238E27FC236}">
                <a16:creationId xmlns:a16="http://schemas.microsoft.com/office/drawing/2014/main" id="{1E0AA821-CC01-9BBB-7BF0-08F2D9833CA5}"/>
              </a:ext>
            </a:extLst>
          </p:cNvPr>
          <p:cNvSpPr>
            <a:spLocks noGrp="1"/>
          </p:cNvSpPr>
          <p:nvPr>
            <p:ph type="ftr" sz="quarter" idx="3"/>
          </p:nvPr>
        </p:nvSpPr>
        <p:spPr>
          <a:prstGeom prst="rect">
            <a:avLst/>
          </a:prstGeom>
        </p:spPr>
        <p:txBody>
          <a:bodyPr vert="horz" lIns="91440" tIns="45720" rIns="91440" bIns="45720" rtlCol="0" anchor="ctr"/>
          <a:lstStyle>
            <a:lvl1pPr algn="ctr">
              <a:defRPr sz="900" cap="all" baseline="0">
                <a:solidFill>
                  <a:srgbClr val="FFFFFF"/>
                </a:solidFill>
                <a:latin typeface="Arial" panose="020B0604020202020204" pitchFamily="34" charset="0"/>
                <a:cs typeface="Arial" panose="020B0604020202020204" pitchFamily="34" charset="0"/>
              </a:defRPr>
            </a:lvl1pPr>
          </a:lstStyle>
          <a:p>
            <a:pPr>
              <a:defRPr/>
            </a:pPr>
            <a:r>
              <a:rPr lang="en-US"/>
              <a:t>TIER 2 FOOD</a:t>
            </a:r>
          </a:p>
        </p:txBody>
      </p:sp>
      <p:sp>
        <p:nvSpPr>
          <p:cNvPr id="11" name="Content Placeholder 10">
            <a:extLst>
              <a:ext uri="{FF2B5EF4-FFF2-40B4-BE49-F238E27FC236}">
                <a16:creationId xmlns:a16="http://schemas.microsoft.com/office/drawing/2014/main" id="{1740FCA2-2AE3-C171-78A5-7844A91D07A6}"/>
              </a:ext>
            </a:extLst>
          </p:cNvPr>
          <p:cNvSpPr>
            <a:spLocks noGrp="1"/>
          </p:cNvSpPr>
          <p:nvPr>
            <p:ph idx="1"/>
          </p:nvPr>
        </p:nvSpPr>
        <p:spPr>
          <a:xfrm>
            <a:off x="1097280" y="1264709"/>
            <a:ext cx="10067925" cy="4604385"/>
          </a:xfrm>
        </p:spPr>
        <p:txBody>
          <a:bodyPr vert="horz" lIns="182880" tIns="45720" rIns="182880" bIns="45720" rtlCol="0" anchor="t">
            <a:noAutofit/>
          </a:bodyPr>
          <a:lstStyle/>
          <a:p>
            <a:r>
              <a:rPr lang="en-US" sz="3200" dirty="0">
                <a:latin typeface="Arial"/>
                <a:cs typeface="Arial"/>
              </a:rPr>
              <a:t>(1) "Packaged" means bottled, canned, </a:t>
            </a:r>
            <a:r>
              <a:rPr lang="en-US" sz="3200" dirty="0" err="1">
                <a:latin typeface="Arial"/>
                <a:cs typeface="Arial"/>
              </a:rPr>
              <a:t>cartoned</a:t>
            </a:r>
            <a:r>
              <a:rPr lang="en-US" sz="3200" dirty="0">
                <a:latin typeface="Arial"/>
                <a:cs typeface="Arial"/>
              </a:rPr>
              <a:t>, securely bagged, or securely wrapped, whether PACKAGED in a FOOD ESTABLISHMENT or a FOOD PROCESSING PLANT.</a:t>
            </a:r>
            <a:endParaRPr lang="en-US" dirty="0">
              <a:latin typeface="Arial"/>
              <a:cs typeface="Arial"/>
            </a:endParaRPr>
          </a:p>
          <a:p>
            <a:r>
              <a:rPr lang="en-US" sz="3200" dirty="0">
                <a:latin typeface="Arial"/>
                <a:cs typeface="Arial"/>
              </a:rPr>
              <a:t>(2) "Packaged" does not include wrapped or placed in a carry-out container to protect the FOOD during service or delivery to the CONSUMER, by a FOOD EMPLOYEE, upon CONSUMER request.</a:t>
            </a:r>
            <a:endParaRPr lang="en-US" dirty="0">
              <a:latin typeface="Arial"/>
              <a:cs typeface="Arial"/>
            </a:endParaRPr>
          </a:p>
          <a:p>
            <a:endParaRPr lang="en-US" sz="3200" dirty="0">
              <a:latin typeface="Arial"/>
              <a:cs typeface="Arial"/>
            </a:endParaRPr>
          </a:p>
          <a:p>
            <a:pPr marL="457200" indent="-457200">
              <a:buAutoNum type="arabicPeriod"/>
            </a:pPr>
            <a:endParaRPr lang="en-US" dirty="0"/>
          </a:p>
        </p:txBody>
      </p:sp>
    </p:spTree>
    <p:extLst>
      <p:ext uri="{BB962C8B-B14F-4D97-AF65-F5344CB8AC3E}">
        <p14:creationId xmlns:p14="http://schemas.microsoft.com/office/powerpoint/2010/main" val="958907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13B71E-6B43-831C-965C-17D1B990D9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201530-572C-D192-E936-D901A2D7306C}"/>
              </a:ext>
            </a:extLst>
          </p:cNvPr>
          <p:cNvSpPr>
            <a:spLocks noGrp="1"/>
          </p:cNvSpPr>
          <p:nvPr>
            <p:ph type="title"/>
          </p:nvPr>
        </p:nvSpPr>
        <p:spPr>
          <a:xfrm>
            <a:off x="1097280" y="47627"/>
            <a:ext cx="10077450" cy="936407"/>
          </a:xfrm>
        </p:spPr>
        <p:txBody>
          <a:bodyPr>
            <a:normAutofit/>
          </a:bodyPr>
          <a:lstStyle/>
          <a:p>
            <a:r>
              <a:rPr lang="en-US" dirty="0">
                <a:latin typeface="Verdana"/>
                <a:ea typeface="Verdana"/>
              </a:rPr>
              <a:t>'Juice' definition</a:t>
            </a:r>
            <a:endParaRPr lang="en-US" dirty="0"/>
          </a:p>
        </p:txBody>
      </p:sp>
      <p:sp>
        <p:nvSpPr>
          <p:cNvPr id="3" name="Slide Number Placeholder 5">
            <a:extLst>
              <a:ext uri="{FF2B5EF4-FFF2-40B4-BE49-F238E27FC236}">
                <a16:creationId xmlns:a16="http://schemas.microsoft.com/office/drawing/2014/main" id="{5B5A4162-5571-B548-F099-B5C7CFDE0F80}"/>
              </a:ext>
            </a:extLst>
          </p:cNvPr>
          <p:cNvSpPr>
            <a:spLocks noGrp="1"/>
          </p:cNvSpPr>
          <p:nvPr>
            <p:ph type="sldNum" sz="quarter" idx="12"/>
          </p:nvPr>
        </p:nvSpPr>
        <p:spPr>
          <a:prstGeom prst="rect">
            <a:avLst/>
          </a:prstGeom>
        </p:spPr>
        <p:txBody>
          <a:bodyPr anchor="ctr"/>
          <a:lstStyle>
            <a:lvl1pPr algn="l">
              <a:defRPr sz="1200">
                <a:solidFill>
                  <a:schemeClr val="bg1"/>
                </a:solidFill>
                <a:latin typeface="Arial" panose="020B0604020202020204" pitchFamily="34" charset="0"/>
                <a:cs typeface="Arial" panose="020B0604020202020204" pitchFamily="34" charset="0"/>
              </a:defRPr>
            </a:lvl1pPr>
          </a:lstStyle>
          <a:p>
            <a:pPr algn="r">
              <a:defRPr/>
            </a:pPr>
            <a:fld id="{712C4A9B-56B6-4F19-B34C-CB5061A7DFCE}" type="slidenum">
              <a:rPr lang="en-US" smtClean="0"/>
              <a:pPr algn="r">
                <a:defRPr/>
              </a:pPr>
              <a:t>21</a:t>
            </a:fld>
            <a:endParaRPr lang="en-US"/>
          </a:p>
        </p:txBody>
      </p:sp>
      <p:sp>
        <p:nvSpPr>
          <p:cNvPr id="9" name="Footer Placeholder 4">
            <a:extLst>
              <a:ext uri="{FF2B5EF4-FFF2-40B4-BE49-F238E27FC236}">
                <a16:creationId xmlns:a16="http://schemas.microsoft.com/office/drawing/2014/main" id="{4AA7D0AF-C6C3-48C2-9EA0-94E1C254B21C}"/>
              </a:ext>
            </a:extLst>
          </p:cNvPr>
          <p:cNvSpPr>
            <a:spLocks noGrp="1"/>
          </p:cNvSpPr>
          <p:nvPr>
            <p:ph type="ftr" sz="quarter" idx="3"/>
          </p:nvPr>
        </p:nvSpPr>
        <p:spPr>
          <a:prstGeom prst="rect">
            <a:avLst/>
          </a:prstGeom>
        </p:spPr>
        <p:txBody>
          <a:bodyPr vert="horz" lIns="91440" tIns="45720" rIns="91440" bIns="45720" rtlCol="0" anchor="ctr"/>
          <a:lstStyle>
            <a:lvl1pPr algn="ctr">
              <a:defRPr sz="900" cap="all" baseline="0">
                <a:solidFill>
                  <a:srgbClr val="FFFFFF"/>
                </a:solidFill>
                <a:latin typeface="Arial" panose="020B0604020202020204" pitchFamily="34" charset="0"/>
                <a:cs typeface="Arial" panose="020B0604020202020204" pitchFamily="34" charset="0"/>
              </a:defRPr>
            </a:lvl1pPr>
          </a:lstStyle>
          <a:p>
            <a:pPr>
              <a:defRPr/>
            </a:pPr>
            <a:r>
              <a:rPr lang="en-US"/>
              <a:t>TIER 2 FOOD</a:t>
            </a:r>
          </a:p>
        </p:txBody>
      </p:sp>
      <p:sp>
        <p:nvSpPr>
          <p:cNvPr id="11" name="Content Placeholder 10">
            <a:extLst>
              <a:ext uri="{FF2B5EF4-FFF2-40B4-BE49-F238E27FC236}">
                <a16:creationId xmlns:a16="http://schemas.microsoft.com/office/drawing/2014/main" id="{05F32557-F6CF-9F46-78E5-19D925732F3B}"/>
              </a:ext>
            </a:extLst>
          </p:cNvPr>
          <p:cNvSpPr>
            <a:spLocks noGrp="1"/>
          </p:cNvSpPr>
          <p:nvPr>
            <p:ph idx="1"/>
          </p:nvPr>
        </p:nvSpPr>
        <p:spPr>
          <a:xfrm>
            <a:off x="1097280" y="1264709"/>
            <a:ext cx="10067925" cy="4604385"/>
          </a:xfrm>
        </p:spPr>
        <p:txBody>
          <a:bodyPr vert="horz" lIns="182880" tIns="45720" rIns="182880" bIns="45720" rtlCol="0" anchor="t">
            <a:noAutofit/>
          </a:bodyPr>
          <a:lstStyle/>
          <a:p>
            <a:r>
              <a:rPr lang="en-US" sz="3200" dirty="0">
                <a:latin typeface="Arial"/>
                <a:cs typeface="Arial"/>
              </a:rPr>
              <a:t>(1) "Juice" means the aqueous liquid ex-pressed or extracted from one or more fruits or vegetables, purées of the edible portions of one or more fruits or vegetables, or any concentrates of such liquid or purée.</a:t>
            </a:r>
            <a:endParaRPr lang="en-US" dirty="0"/>
          </a:p>
          <a:p>
            <a:r>
              <a:rPr lang="en-US" sz="3200" dirty="0">
                <a:latin typeface="Arial"/>
                <a:cs typeface="Arial"/>
              </a:rPr>
              <a:t>(2) "Juice" does not include, for purposes of HACCP, liquids, purées, or concentrates that are not used as BEVERAGES or ingredients of BEVERAGES.</a:t>
            </a:r>
            <a:endParaRPr lang="en-US" dirty="0"/>
          </a:p>
          <a:p>
            <a:pPr marL="457200" indent="-457200">
              <a:buAutoNum type="arabicPeriod"/>
            </a:pPr>
            <a:endParaRPr lang="en-US" dirty="0"/>
          </a:p>
        </p:txBody>
      </p:sp>
    </p:spTree>
    <p:extLst>
      <p:ext uri="{BB962C8B-B14F-4D97-AF65-F5344CB8AC3E}">
        <p14:creationId xmlns:p14="http://schemas.microsoft.com/office/powerpoint/2010/main" val="1663802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6933AA-F24B-C640-2870-6A54305AE84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6964FB-54FD-D1C7-BB9D-A290A72F1117}"/>
              </a:ext>
            </a:extLst>
          </p:cNvPr>
          <p:cNvSpPr>
            <a:spLocks noGrp="1"/>
          </p:cNvSpPr>
          <p:nvPr>
            <p:ph idx="1"/>
          </p:nvPr>
        </p:nvSpPr>
        <p:spPr>
          <a:xfrm>
            <a:off x="548640" y="1505093"/>
            <a:ext cx="11094720" cy="4954694"/>
          </a:xfrm>
        </p:spPr>
        <p:txBody>
          <a:bodyPr vert="horz" lIns="182880" tIns="45720" rIns="182880" bIns="45720" rtlCol="0" anchor="t">
            <a:normAutofit/>
          </a:bodyPr>
          <a:lstStyle/>
          <a:p>
            <a:pPr algn="ctr"/>
            <a:r>
              <a:rPr lang="en-US" sz="5000" dirty="0">
                <a:latin typeface="Arial"/>
                <a:cs typeface="Arial"/>
              </a:rPr>
              <a:t>Specialized Processes or Operations</a:t>
            </a:r>
          </a:p>
          <a:p>
            <a:pPr algn="ctr"/>
            <a:r>
              <a:rPr lang="en-US" sz="5000" dirty="0">
                <a:latin typeface="Arial"/>
                <a:cs typeface="Arial"/>
              </a:rPr>
              <a:t>That Do </a:t>
            </a:r>
            <a:r>
              <a:rPr lang="en-US" sz="5000" u="sng" dirty="0">
                <a:latin typeface="Arial"/>
                <a:cs typeface="Arial"/>
              </a:rPr>
              <a:t>Not</a:t>
            </a:r>
            <a:r>
              <a:rPr lang="en-US" sz="5000" dirty="0">
                <a:latin typeface="Arial"/>
                <a:cs typeface="Arial"/>
              </a:rPr>
              <a:t> Require </a:t>
            </a:r>
          </a:p>
          <a:p>
            <a:pPr algn="ctr"/>
            <a:r>
              <a:rPr lang="en-US" sz="5000" dirty="0">
                <a:latin typeface="Arial"/>
                <a:cs typeface="Arial"/>
              </a:rPr>
              <a:t>A Variance </a:t>
            </a:r>
            <a:r>
              <a:rPr lang="en-US" sz="5000" u="sng" dirty="0">
                <a:latin typeface="Arial"/>
                <a:cs typeface="Arial"/>
              </a:rPr>
              <a:t>or</a:t>
            </a:r>
            <a:r>
              <a:rPr lang="en-US" sz="5000" dirty="0">
                <a:latin typeface="Arial"/>
                <a:cs typeface="Arial"/>
              </a:rPr>
              <a:t> a HACCP Plan</a:t>
            </a:r>
          </a:p>
        </p:txBody>
      </p:sp>
      <p:sp>
        <p:nvSpPr>
          <p:cNvPr id="5" name="Slide Number Placeholder 5">
            <a:extLst>
              <a:ext uri="{FF2B5EF4-FFF2-40B4-BE49-F238E27FC236}">
                <a16:creationId xmlns:a16="http://schemas.microsoft.com/office/drawing/2014/main" id="{945D39B4-DC8F-8975-4C54-E8FD59E1D3FB}"/>
              </a:ext>
            </a:extLst>
          </p:cNvPr>
          <p:cNvSpPr>
            <a:spLocks noGrp="1"/>
          </p:cNvSpPr>
          <p:nvPr>
            <p:ph type="sldNum" sz="quarter" idx="12"/>
          </p:nvPr>
        </p:nvSpPr>
        <p:spPr>
          <a:xfrm>
            <a:off x="9900460" y="6459787"/>
            <a:ext cx="1312025" cy="365125"/>
          </a:xfrm>
          <a:prstGeom prst="rect">
            <a:avLst/>
          </a:prstGeom>
        </p:spPr>
        <p:txBody>
          <a:bodyPr anchor="ctr"/>
          <a:lstStyle>
            <a:lvl1pPr algn="l">
              <a:defRPr sz="1200">
                <a:solidFill>
                  <a:schemeClr val="bg1"/>
                </a:solidFill>
                <a:latin typeface="Arial" panose="020B0604020202020204" pitchFamily="34" charset="0"/>
                <a:cs typeface="Arial" panose="020B0604020202020204" pitchFamily="34" charset="0"/>
              </a:defRPr>
            </a:lvl1pPr>
          </a:lstStyle>
          <a:p>
            <a:pPr algn="r">
              <a:defRPr/>
            </a:pPr>
            <a:fld id="{712C4A9B-56B6-4F19-B34C-CB5061A7DFCE}" type="slidenum">
              <a:rPr lang="en-US" smtClean="0"/>
              <a:pPr algn="r">
                <a:defRPr/>
              </a:pPr>
              <a:t>22</a:t>
            </a:fld>
            <a:endParaRPr lang="en-US"/>
          </a:p>
        </p:txBody>
      </p:sp>
      <p:sp>
        <p:nvSpPr>
          <p:cNvPr id="8" name="Footer Placeholder 4">
            <a:extLst>
              <a:ext uri="{FF2B5EF4-FFF2-40B4-BE49-F238E27FC236}">
                <a16:creationId xmlns:a16="http://schemas.microsoft.com/office/drawing/2014/main" id="{6B77FFB4-C000-79BA-CDD6-98D4933BDA4D}"/>
              </a:ext>
            </a:extLst>
          </p:cNvPr>
          <p:cNvSpPr>
            <a:spLocks noGrp="1"/>
          </p:cNvSpPr>
          <p:nvPr>
            <p:ph type="ftr" sz="quarter" idx="3"/>
          </p:nvPr>
        </p:nvSpPr>
        <p:spPr>
          <a:xfrm>
            <a:off x="3686186" y="6459787"/>
            <a:ext cx="4822804" cy="365125"/>
          </a:xfrm>
          <a:prstGeom prst="rect">
            <a:avLst/>
          </a:prstGeom>
        </p:spPr>
        <p:txBody>
          <a:bodyPr vert="horz" lIns="91440" tIns="45720" rIns="91440" bIns="45720" rtlCol="0" anchor="ctr"/>
          <a:lstStyle>
            <a:lvl1pPr algn="ctr">
              <a:defRPr sz="900" cap="all" baseline="0">
                <a:solidFill>
                  <a:srgbClr val="FFFFFF"/>
                </a:solidFill>
                <a:latin typeface="Arial" panose="020B0604020202020204" pitchFamily="34" charset="0"/>
                <a:cs typeface="Arial" panose="020B0604020202020204" pitchFamily="34" charset="0"/>
              </a:defRPr>
            </a:lvl1pPr>
          </a:lstStyle>
          <a:p>
            <a:pPr>
              <a:defRPr/>
            </a:pPr>
            <a:r>
              <a:rPr lang="en-US"/>
              <a:t>TIER 2 FOOD</a:t>
            </a:r>
          </a:p>
        </p:txBody>
      </p:sp>
    </p:spTree>
    <p:extLst>
      <p:ext uri="{BB962C8B-B14F-4D97-AF65-F5344CB8AC3E}">
        <p14:creationId xmlns:p14="http://schemas.microsoft.com/office/powerpoint/2010/main" val="453413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650AF3-AC6A-A8BB-19C2-1D4A05A1E897}"/>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B7A8AC93-C073-7B0D-75AE-CEC7859BFF99}"/>
              </a:ext>
            </a:extLst>
          </p:cNvPr>
          <p:cNvSpPr>
            <a:spLocks noGrp="1"/>
          </p:cNvSpPr>
          <p:nvPr>
            <p:ph type="title"/>
          </p:nvPr>
        </p:nvSpPr>
        <p:spPr/>
        <p:txBody>
          <a:bodyPr/>
          <a:lstStyle/>
          <a:p>
            <a:r>
              <a:rPr lang="en-US"/>
              <a:t>Specialized Processing Methods or Operations That  DO NOT Require a Variance or a HACCP Plan</a:t>
            </a:r>
          </a:p>
        </p:txBody>
      </p:sp>
      <p:pic>
        <p:nvPicPr>
          <p:cNvPr id="5" name="Picture 4">
            <a:extLst>
              <a:ext uri="{FF2B5EF4-FFF2-40B4-BE49-F238E27FC236}">
                <a16:creationId xmlns:a16="http://schemas.microsoft.com/office/drawing/2014/main" id="{0173A3FB-5466-18C2-FE2A-2A7ECE856049}"/>
              </a:ext>
            </a:extLst>
          </p:cNvPr>
          <p:cNvPicPr>
            <a:picLocks noChangeAspect="1"/>
          </p:cNvPicPr>
          <p:nvPr/>
        </p:nvPicPr>
        <p:blipFill>
          <a:blip r:embed="rId3"/>
          <a:stretch>
            <a:fillRect/>
          </a:stretch>
        </p:blipFill>
        <p:spPr>
          <a:xfrm>
            <a:off x="491882" y="1565706"/>
            <a:ext cx="10176118" cy="4575310"/>
          </a:xfrm>
          <a:prstGeom prst="rect">
            <a:avLst/>
          </a:prstGeom>
        </p:spPr>
      </p:pic>
      <p:sp>
        <p:nvSpPr>
          <p:cNvPr id="12" name="Slide Number Placeholder 5">
            <a:extLst>
              <a:ext uri="{FF2B5EF4-FFF2-40B4-BE49-F238E27FC236}">
                <a16:creationId xmlns:a16="http://schemas.microsoft.com/office/drawing/2014/main" id="{083E72B4-EF49-982D-3453-0A65B0692FDF}"/>
              </a:ext>
            </a:extLst>
          </p:cNvPr>
          <p:cNvSpPr txBox="1">
            <a:spLocks/>
          </p:cNvSpPr>
          <p:nvPr/>
        </p:nvSpPr>
        <p:spPr>
          <a:xfrm>
            <a:off x="9900460" y="6459787"/>
            <a:ext cx="1312025" cy="365125"/>
          </a:xfrm>
          <a:prstGeom prst="rect">
            <a:avLst/>
          </a:prstGeom>
        </p:spPr>
        <p:txBody>
          <a:bodyPr anchor="ctr"/>
          <a:lstStyle>
            <a:defPPr>
              <a:defRPr lang="en-US"/>
            </a:defPPr>
            <a:lvl1pPr marL="0" algn="l" defTabSz="4572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712C4A9B-56B6-4F19-B34C-CB5061A7DFCE}" type="slidenum">
              <a:rPr lang="en-US" smtClean="0">
                <a:solidFill>
                  <a:schemeClr val="tx2"/>
                </a:solidFill>
              </a:rPr>
              <a:pPr algn="r">
                <a:defRPr/>
              </a:pPr>
              <a:t>23</a:t>
            </a:fld>
            <a:endParaRPr lang="en-US">
              <a:solidFill>
                <a:schemeClr val="tx2"/>
              </a:solidFill>
            </a:endParaRPr>
          </a:p>
        </p:txBody>
      </p:sp>
      <p:sp>
        <p:nvSpPr>
          <p:cNvPr id="14" name="Footer Placeholder 4">
            <a:extLst>
              <a:ext uri="{FF2B5EF4-FFF2-40B4-BE49-F238E27FC236}">
                <a16:creationId xmlns:a16="http://schemas.microsoft.com/office/drawing/2014/main" id="{3716E498-D029-FE81-25A0-A973A00C7F85}"/>
              </a:ext>
            </a:extLst>
          </p:cNvPr>
          <p:cNvSpPr txBox="1">
            <a:spLocks/>
          </p:cNvSpPr>
          <p:nvPr/>
        </p:nvSpPr>
        <p:spPr>
          <a:xfrm>
            <a:off x="3686186" y="6459787"/>
            <a:ext cx="4822804"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dirty="0">
                <a:solidFill>
                  <a:schemeClr val="tx2"/>
                </a:solidFill>
              </a:rPr>
              <a:t>TIER 2 FOOD</a:t>
            </a:r>
          </a:p>
        </p:txBody>
      </p:sp>
    </p:spTree>
    <p:extLst>
      <p:ext uri="{BB962C8B-B14F-4D97-AF65-F5344CB8AC3E}">
        <p14:creationId xmlns:p14="http://schemas.microsoft.com/office/powerpoint/2010/main" val="2321875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8B5657-E061-C22D-87F4-8C41066161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9334BD-6FFE-6E55-C714-C7EAB6AC1BFA}"/>
              </a:ext>
            </a:extLst>
          </p:cNvPr>
          <p:cNvSpPr>
            <a:spLocks noGrp="1"/>
          </p:cNvSpPr>
          <p:nvPr>
            <p:ph type="title"/>
          </p:nvPr>
        </p:nvSpPr>
        <p:spPr>
          <a:xfrm>
            <a:off x="1097280" y="47627"/>
            <a:ext cx="10077450" cy="936407"/>
          </a:xfrm>
        </p:spPr>
        <p:txBody>
          <a:bodyPr>
            <a:normAutofit fontScale="90000"/>
          </a:bodyPr>
          <a:lstStyle/>
          <a:p>
            <a:r>
              <a:rPr lang="en-US" dirty="0">
                <a:latin typeface="Verdana"/>
                <a:ea typeface="Verdana"/>
              </a:rPr>
              <a:t>Don't Require HACCP </a:t>
            </a:r>
            <a:r>
              <a:rPr lang="en-US" u="sng" dirty="0">
                <a:latin typeface="Verdana"/>
                <a:ea typeface="Verdana"/>
              </a:rPr>
              <a:t>or</a:t>
            </a:r>
            <a:r>
              <a:rPr lang="en-US" dirty="0">
                <a:latin typeface="Verdana"/>
                <a:ea typeface="Verdana"/>
              </a:rPr>
              <a:t> Variance</a:t>
            </a:r>
            <a:endParaRPr lang="en-US" dirty="0"/>
          </a:p>
        </p:txBody>
      </p:sp>
      <p:sp>
        <p:nvSpPr>
          <p:cNvPr id="3" name="Slide Number Placeholder 5">
            <a:extLst>
              <a:ext uri="{FF2B5EF4-FFF2-40B4-BE49-F238E27FC236}">
                <a16:creationId xmlns:a16="http://schemas.microsoft.com/office/drawing/2014/main" id="{4A3ACBEA-95B1-70D5-B321-DBD0C7FE05E4}"/>
              </a:ext>
            </a:extLst>
          </p:cNvPr>
          <p:cNvSpPr>
            <a:spLocks noGrp="1"/>
          </p:cNvSpPr>
          <p:nvPr>
            <p:ph type="sldNum" sz="quarter" idx="12"/>
          </p:nvPr>
        </p:nvSpPr>
        <p:spPr>
          <a:prstGeom prst="rect">
            <a:avLst/>
          </a:prstGeom>
        </p:spPr>
        <p:txBody>
          <a:bodyPr anchor="ctr"/>
          <a:lstStyle>
            <a:lvl1pPr algn="l">
              <a:defRPr sz="1200">
                <a:solidFill>
                  <a:schemeClr val="bg1"/>
                </a:solidFill>
                <a:latin typeface="Arial" panose="020B0604020202020204" pitchFamily="34" charset="0"/>
                <a:cs typeface="Arial" panose="020B0604020202020204" pitchFamily="34" charset="0"/>
              </a:defRPr>
            </a:lvl1pPr>
          </a:lstStyle>
          <a:p>
            <a:pPr algn="r">
              <a:defRPr/>
            </a:pPr>
            <a:fld id="{712C4A9B-56B6-4F19-B34C-CB5061A7DFCE}" type="slidenum">
              <a:rPr lang="en-US" smtClean="0"/>
              <a:pPr algn="r">
                <a:defRPr/>
              </a:pPr>
              <a:t>24</a:t>
            </a:fld>
            <a:endParaRPr lang="en-US"/>
          </a:p>
        </p:txBody>
      </p:sp>
      <p:sp>
        <p:nvSpPr>
          <p:cNvPr id="9" name="Footer Placeholder 4">
            <a:extLst>
              <a:ext uri="{FF2B5EF4-FFF2-40B4-BE49-F238E27FC236}">
                <a16:creationId xmlns:a16="http://schemas.microsoft.com/office/drawing/2014/main" id="{80A4C3A8-1ED0-F3B6-0F67-A372985DE767}"/>
              </a:ext>
            </a:extLst>
          </p:cNvPr>
          <p:cNvSpPr>
            <a:spLocks noGrp="1"/>
          </p:cNvSpPr>
          <p:nvPr>
            <p:ph type="ftr" sz="quarter" idx="3"/>
          </p:nvPr>
        </p:nvSpPr>
        <p:spPr>
          <a:prstGeom prst="rect">
            <a:avLst/>
          </a:prstGeom>
        </p:spPr>
        <p:txBody>
          <a:bodyPr vert="horz" lIns="91440" tIns="45720" rIns="91440" bIns="45720" rtlCol="0" anchor="ctr"/>
          <a:lstStyle>
            <a:lvl1pPr algn="ctr">
              <a:defRPr sz="900" cap="all" baseline="0">
                <a:solidFill>
                  <a:srgbClr val="FFFFFF"/>
                </a:solidFill>
                <a:latin typeface="Arial" panose="020B0604020202020204" pitchFamily="34" charset="0"/>
                <a:cs typeface="Arial" panose="020B0604020202020204" pitchFamily="34" charset="0"/>
              </a:defRPr>
            </a:lvl1pPr>
          </a:lstStyle>
          <a:p>
            <a:pPr>
              <a:defRPr/>
            </a:pPr>
            <a:r>
              <a:rPr lang="en-US"/>
              <a:t>TIER 2 FOOD</a:t>
            </a:r>
          </a:p>
        </p:txBody>
      </p:sp>
      <p:sp>
        <p:nvSpPr>
          <p:cNvPr id="11" name="Content Placeholder 10">
            <a:extLst>
              <a:ext uri="{FF2B5EF4-FFF2-40B4-BE49-F238E27FC236}">
                <a16:creationId xmlns:a16="http://schemas.microsoft.com/office/drawing/2014/main" id="{29A1D1B6-8582-60DB-7997-E4C4DF236563}"/>
              </a:ext>
            </a:extLst>
          </p:cNvPr>
          <p:cNvSpPr>
            <a:spLocks noGrp="1"/>
          </p:cNvSpPr>
          <p:nvPr>
            <p:ph idx="1"/>
          </p:nvPr>
        </p:nvSpPr>
        <p:spPr>
          <a:xfrm>
            <a:off x="1097280" y="1264709"/>
            <a:ext cx="10067925" cy="4604385"/>
          </a:xfrm>
        </p:spPr>
        <p:txBody>
          <a:bodyPr vert="horz" lIns="182880" tIns="45720" rIns="182880" bIns="45720" rtlCol="0" anchor="t">
            <a:noAutofit/>
          </a:bodyPr>
          <a:lstStyle/>
          <a:p>
            <a:pPr marL="457200" indent="-457200">
              <a:buAutoNum type="arabicPeriod"/>
            </a:pPr>
            <a:r>
              <a:rPr lang="en-US" sz="3200" dirty="0">
                <a:latin typeface="Arial"/>
                <a:cs typeface="Arial"/>
              </a:rPr>
              <a:t>Juice PACKAGED in establishment </a:t>
            </a:r>
            <a:r>
              <a:rPr lang="en-US" sz="3200" u="sng" dirty="0">
                <a:latin typeface="Arial"/>
                <a:cs typeface="Arial"/>
              </a:rPr>
              <a:t>with</a:t>
            </a:r>
            <a:r>
              <a:rPr lang="en-US" sz="3200" dirty="0">
                <a:latin typeface="Arial"/>
                <a:cs typeface="Arial"/>
              </a:rPr>
              <a:t> a Warning label</a:t>
            </a:r>
          </a:p>
          <a:p>
            <a:pPr marL="457200" indent="-457200">
              <a:buAutoNum type="arabicPeriod"/>
            </a:pPr>
            <a:r>
              <a:rPr lang="en-US" sz="3200" dirty="0">
                <a:latin typeface="Arial"/>
                <a:cs typeface="Arial"/>
              </a:rPr>
              <a:t>ROP of Non-TCS Foods - Except fruit juice</a:t>
            </a:r>
          </a:p>
          <a:p>
            <a:pPr marL="457200" indent="-457200">
              <a:buAutoNum type="arabicPeriod"/>
            </a:pPr>
            <a:r>
              <a:rPr lang="en-US" sz="3200" dirty="0">
                <a:latin typeface="Arial"/>
                <a:cs typeface="Arial"/>
              </a:rPr>
              <a:t>ROP of TCS Foods IF food is always:</a:t>
            </a:r>
            <a:endParaRPr lang="en-US" sz="3200" dirty="0"/>
          </a:p>
          <a:p>
            <a:pPr lvl="2">
              <a:buAutoNum type="arabicPeriod"/>
            </a:pPr>
            <a:r>
              <a:rPr lang="en-US" sz="2800" dirty="0">
                <a:solidFill>
                  <a:schemeClr val="bg1">
                    <a:lumMod val="10000"/>
                  </a:schemeClr>
                </a:solidFill>
                <a:latin typeface="Arial"/>
                <a:cs typeface="Arial"/>
              </a:rPr>
              <a:t>Labeled with Production Time/date AND</a:t>
            </a:r>
            <a:endParaRPr lang="en-US" sz="2800">
              <a:solidFill>
                <a:schemeClr val="bg1">
                  <a:lumMod val="10000"/>
                </a:schemeClr>
              </a:solidFill>
              <a:ea typeface="Calibri" panose="020F0502020204030204"/>
              <a:cs typeface="Calibri" panose="020F0502020204030204"/>
            </a:endParaRPr>
          </a:p>
          <a:p>
            <a:pPr lvl="2">
              <a:buAutoNum type="arabicPeriod"/>
            </a:pPr>
            <a:r>
              <a:rPr lang="en-US" sz="2800" dirty="0">
                <a:solidFill>
                  <a:schemeClr val="bg1">
                    <a:lumMod val="10000"/>
                  </a:schemeClr>
                </a:solidFill>
                <a:latin typeface="Arial"/>
                <a:cs typeface="Arial"/>
              </a:rPr>
              <a:t>Held at 41F or below AND</a:t>
            </a:r>
            <a:endParaRPr lang="en-US" sz="2800">
              <a:solidFill>
                <a:schemeClr val="bg1">
                  <a:lumMod val="10000"/>
                </a:schemeClr>
              </a:solidFill>
              <a:ea typeface="Calibri" panose="020F0502020204030204"/>
              <a:cs typeface="Calibri" panose="020F0502020204030204"/>
            </a:endParaRPr>
          </a:p>
          <a:p>
            <a:pPr lvl="2">
              <a:buAutoNum type="arabicPeriod"/>
            </a:pPr>
            <a:r>
              <a:rPr lang="en-US" sz="2800" dirty="0">
                <a:solidFill>
                  <a:schemeClr val="bg1">
                    <a:lumMod val="10000"/>
                  </a:schemeClr>
                </a:solidFill>
                <a:latin typeface="Arial"/>
                <a:cs typeface="Arial"/>
              </a:rPr>
              <a:t>Removed from its package in the Establishment within 48 hours of packaging</a:t>
            </a:r>
            <a:endParaRPr lang="en-US" sz="2800">
              <a:solidFill>
                <a:schemeClr val="bg1">
                  <a:lumMod val="10000"/>
                </a:schemeClr>
              </a:solidFill>
              <a:ea typeface="Calibri" panose="020F0502020204030204"/>
              <a:cs typeface="Calibri" panose="020F0502020204030204"/>
            </a:endParaRPr>
          </a:p>
          <a:p>
            <a:pPr marL="457200" indent="-457200">
              <a:buAutoNum type="arabicPeriod"/>
            </a:pPr>
            <a:endParaRPr lang="en-US" dirty="0">
              <a:solidFill>
                <a:schemeClr val="bg1">
                  <a:lumMod val="10000"/>
                </a:schemeClr>
              </a:solidFill>
            </a:endParaRPr>
          </a:p>
          <a:p>
            <a:pPr marL="457200" indent="-457200">
              <a:buAutoNum type="arabicPeriod"/>
            </a:pPr>
            <a:endParaRPr lang="en-US" dirty="0"/>
          </a:p>
        </p:txBody>
      </p:sp>
      <p:sp>
        <p:nvSpPr>
          <p:cNvPr id="4" name="Arrow: Up 3">
            <a:extLst>
              <a:ext uri="{FF2B5EF4-FFF2-40B4-BE49-F238E27FC236}">
                <a16:creationId xmlns:a16="http://schemas.microsoft.com/office/drawing/2014/main" id="{7E7E9B99-30A5-35ED-D524-C431C2B486E1}"/>
              </a:ext>
            </a:extLst>
          </p:cNvPr>
          <p:cNvSpPr/>
          <p:nvPr/>
        </p:nvSpPr>
        <p:spPr>
          <a:xfrm>
            <a:off x="9528812" y="2291336"/>
            <a:ext cx="730438" cy="572827"/>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7978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2B07E-4226-A28A-1CB3-6CC14B8FDB5A}"/>
              </a:ext>
            </a:extLst>
          </p:cNvPr>
          <p:cNvSpPr>
            <a:spLocks noGrp="1"/>
          </p:cNvSpPr>
          <p:nvPr>
            <p:ph type="title"/>
          </p:nvPr>
        </p:nvSpPr>
        <p:spPr>
          <a:xfrm>
            <a:off x="1070699" y="412900"/>
            <a:ext cx="10058400" cy="1450757"/>
          </a:xfrm>
        </p:spPr>
        <p:txBody>
          <a:bodyPr>
            <a:noAutofit/>
          </a:bodyPr>
          <a:lstStyle/>
          <a:p>
            <a:r>
              <a:rPr lang="en-US"/>
              <a:t>Is a Variance and/or HACCP </a:t>
            </a:r>
            <a:br>
              <a:rPr lang="en-US"/>
            </a:br>
            <a:r>
              <a:rPr lang="en-US"/>
              <a:t>Plan Required?</a:t>
            </a:r>
          </a:p>
        </p:txBody>
      </p:sp>
      <p:grpSp>
        <p:nvGrpSpPr>
          <p:cNvPr id="7" name="Group 2">
            <a:extLst>
              <a:ext uri="{FF2B5EF4-FFF2-40B4-BE49-F238E27FC236}">
                <a16:creationId xmlns:a16="http://schemas.microsoft.com/office/drawing/2014/main" id="{16D546AE-6D77-BD41-1EF3-911E2C98EA5D}"/>
              </a:ext>
            </a:extLst>
          </p:cNvPr>
          <p:cNvGrpSpPr>
            <a:grpSpLocks/>
          </p:cNvGrpSpPr>
          <p:nvPr/>
        </p:nvGrpSpPr>
        <p:grpSpPr bwMode="auto">
          <a:xfrm>
            <a:off x="3046229" y="2042783"/>
            <a:ext cx="5867399" cy="4019160"/>
            <a:chOff x="0" y="0"/>
            <a:chExt cx="9465" cy="6825"/>
          </a:xfrm>
        </p:grpSpPr>
        <p:pic>
          <p:nvPicPr>
            <p:cNvPr id="1027" name="Picture 3">
              <a:extLst>
                <a:ext uri="{FF2B5EF4-FFF2-40B4-BE49-F238E27FC236}">
                  <a16:creationId xmlns:a16="http://schemas.microsoft.com/office/drawing/2014/main" id="{06C44916-3D9E-6B57-189B-D5FEA904F5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 y="23"/>
              <a:ext cx="9420" cy="6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4">
              <a:extLst>
                <a:ext uri="{FF2B5EF4-FFF2-40B4-BE49-F238E27FC236}">
                  <a16:creationId xmlns:a16="http://schemas.microsoft.com/office/drawing/2014/main" id="{2B543986-7467-5BEF-D87E-FA37EEB334AF}"/>
                </a:ext>
              </a:extLst>
            </p:cNvPr>
            <p:cNvGrpSpPr>
              <a:grpSpLocks/>
            </p:cNvGrpSpPr>
            <p:nvPr/>
          </p:nvGrpSpPr>
          <p:grpSpPr bwMode="auto">
            <a:xfrm>
              <a:off x="8" y="15"/>
              <a:ext cx="9443" cy="2"/>
              <a:chOff x="8" y="15"/>
              <a:chExt cx="9443" cy="2"/>
            </a:xfrm>
          </p:grpSpPr>
          <p:sp>
            <p:nvSpPr>
              <p:cNvPr id="15" name="Freeform 5">
                <a:extLst>
                  <a:ext uri="{FF2B5EF4-FFF2-40B4-BE49-F238E27FC236}">
                    <a16:creationId xmlns:a16="http://schemas.microsoft.com/office/drawing/2014/main" id="{88708524-FA90-B0EF-B88E-1FEBF8FAA770}"/>
                  </a:ext>
                </a:extLst>
              </p:cNvPr>
              <p:cNvSpPr>
                <a:spLocks/>
              </p:cNvSpPr>
              <p:nvPr/>
            </p:nvSpPr>
            <p:spPr bwMode="auto">
              <a:xfrm>
                <a:off x="8" y="15"/>
                <a:ext cx="9443" cy="2"/>
              </a:xfrm>
              <a:custGeom>
                <a:avLst/>
                <a:gdLst>
                  <a:gd name="T0" fmla="+- 0 8 8"/>
                  <a:gd name="T1" fmla="*/ T0 w 9443"/>
                  <a:gd name="T2" fmla="+- 0 9450 8"/>
                  <a:gd name="T3" fmla="*/ T2 w 9443"/>
                </a:gdLst>
                <a:ahLst/>
                <a:cxnLst>
                  <a:cxn ang="0">
                    <a:pos x="T1" y="0"/>
                  </a:cxn>
                  <a:cxn ang="0">
                    <a:pos x="T3" y="0"/>
                  </a:cxn>
                </a:cxnLst>
                <a:rect l="0" t="0" r="r" b="b"/>
                <a:pathLst>
                  <a:path w="9443">
                    <a:moveTo>
                      <a:pt x="0" y="0"/>
                    </a:moveTo>
                    <a:lnTo>
                      <a:pt x="9442"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9" name="Group 6">
              <a:extLst>
                <a:ext uri="{FF2B5EF4-FFF2-40B4-BE49-F238E27FC236}">
                  <a16:creationId xmlns:a16="http://schemas.microsoft.com/office/drawing/2014/main" id="{9AEEA18A-4976-F360-EABB-30D0F7A3EC89}"/>
                </a:ext>
              </a:extLst>
            </p:cNvPr>
            <p:cNvGrpSpPr>
              <a:grpSpLocks/>
            </p:cNvGrpSpPr>
            <p:nvPr/>
          </p:nvGrpSpPr>
          <p:grpSpPr bwMode="auto">
            <a:xfrm>
              <a:off x="9450" y="8"/>
              <a:ext cx="2" cy="6803"/>
              <a:chOff x="9450" y="8"/>
              <a:chExt cx="2" cy="6803"/>
            </a:xfrm>
          </p:grpSpPr>
          <p:sp>
            <p:nvSpPr>
              <p:cNvPr id="14" name="Freeform 7">
                <a:extLst>
                  <a:ext uri="{FF2B5EF4-FFF2-40B4-BE49-F238E27FC236}">
                    <a16:creationId xmlns:a16="http://schemas.microsoft.com/office/drawing/2014/main" id="{F4194533-D81B-1F6B-D1CE-174BCCA38598}"/>
                  </a:ext>
                </a:extLst>
              </p:cNvPr>
              <p:cNvSpPr>
                <a:spLocks/>
              </p:cNvSpPr>
              <p:nvPr/>
            </p:nvSpPr>
            <p:spPr bwMode="auto">
              <a:xfrm>
                <a:off x="9450" y="8"/>
                <a:ext cx="2" cy="6803"/>
              </a:xfrm>
              <a:custGeom>
                <a:avLst/>
                <a:gdLst>
                  <a:gd name="T0" fmla="+- 0 8 8"/>
                  <a:gd name="T1" fmla="*/ 8 h 6803"/>
                  <a:gd name="T2" fmla="+- 0 6810 8"/>
                  <a:gd name="T3" fmla="*/ 6810 h 6803"/>
                </a:gdLst>
                <a:ahLst/>
                <a:cxnLst>
                  <a:cxn ang="0">
                    <a:pos x="0" y="T1"/>
                  </a:cxn>
                  <a:cxn ang="0">
                    <a:pos x="0" y="T3"/>
                  </a:cxn>
                </a:cxnLst>
                <a:rect l="0" t="0" r="r" b="b"/>
                <a:pathLst>
                  <a:path h="6803">
                    <a:moveTo>
                      <a:pt x="0" y="0"/>
                    </a:moveTo>
                    <a:lnTo>
                      <a:pt x="0" y="6802"/>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0" name="Group 8">
              <a:extLst>
                <a:ext uri="{FF2B5EF4-FFF2-40B4-BE49-F238E27FC236}">
                  <a16:creationId xmlns:a16="http://schemas.microsoft.com/office/drawing/2014/main" id="{6C0A2B58-C2D0-F087-0C05-F668AB1FA6B0}"/>
                </a:ext>
              </a:extLst>
            </p:cNvPr>
            <p:cNvGrpSpPr>
              <a:grpSpLocks/>
            </p:cNvGrpSpPr>
            <p:nvPr/>
          </p:nvGrpSpPr>
          <p:grpSpPr bwMode="auto">
            <a:xfrm>
              <a:off x="15" y="6810"/>
              <a:ext cx="9443" cy="2"/>
              <a:chOff x="15" y="6810"/>
              <a:chExt cx="9443" cy="2"/>
            </a:xfrm>
          </p:grpSpPr>
          <p:sp>
            <p:nvSpPr>
              <p:cNvPr id="13" name="Freeform 9">
                <a:extLst>
                  <a:ext uri="{FF2B5EF4-FFF2-40B4-BE49-F238E27FC236}">
                    <a16:creationId xmlns:a16="http://schemas.microsoft.com/office/drawing/2014/main" id="{0A786CBD-2C12-959A-BDFF-D1786CFA68F8}"/>
                  </a:ext>
                </a:extLst>
              </p:cNvPr>
              <p:cNvSpPr>
                <a:spLocks/>
              </p:cNvSpPr>
              <p:nvPr/>
            </p:nvSpPr>
            <p:spPr bwMode="auto">
              <a:xfrm>
                <a:off x="15" y="6810"/>
                <a:ext cx="9443" cy="2"/>
              </a:xfrm>
              <a:custGeom>
                <a:avLst/>
                <a:gdLst>
                  <a:gd name="T0" fmla="+- 0 9458 15"/>
                  <a:gd name="T1" fmla="*/ T0 w 9443"/>
                  <a:gd name="T2" fmla="+- 0 15 15"/>
                  <a:gd name="T3" fmla="*/ T2 w 9443"/>
                </a:gdLst>
                <a:ahLst/>
                <a:cxnLst>
                  <a:cxn ang="0">
                    <a:pos x="T1" y="0"/>
                  </a:cxn>
                  <a:cxn ang="0">
                    <a:pos x="T3" y="0"/>
                  </a:cxn>
                </a:cxnLst>
                <a:rect l="0" t="0" r="r" b="b"/>
                <a:pathLst>
                  <a:path w="9443">
                    <a:moveTo>
                      <a:pt x="9443" y="0"/>
                    </a:moveTo>
                    <a:lnTo>
                      <a:pt x="0"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a:extLst>
                <a:ext uri="{FF2B5EF4-FFF2-40B4-BE49-F238E27FC236}">
                  <a16:creationId xmlns:a16="http://schemas.microsoft.com/office/drawing/2014/main" id="{01F7A2F7-3DEB-D55B-E664-8D9637DB4FC5}"/>
                </a:ext>
              </a:extLst>
            </p:cNvPr>
            <p:cNvGrpSpPr>
              <a:grpSpLocks/>
            </p:cNvGrpSpPr>
            <p:nvPr/>
          </p:nvGrpSpPr>
          <p:grpSpPr bwMode="auto">
            <a:xfrm>
              <a:off x="15" y="15"/>
              <a:ext cx="2" cy="6803"/>
              <a:chOff x="15" y="15"/>
              <a:chExt cx="2" cy="6803"/>
            </a:xfrm>
          </p:grpSpPr>
          <p:sp>
            <p:nvSpPr>
              <p:cNvPr id="12" name="Freeform 11">
                <a:extLst>
                  <a:ext uri="{FF2B5EF4-FFF2-40B4-BE49-F238E27FC236}">
                    <a16:creationId xmlns:a16="http://schemas.microsoft.com/office/drawing/2014/main" id="{06A61E2A-6B6F-A522-FE54-1E85750F9C41}"/>
                  </a:ext>
                </a:extLst>
              </p:cNvPr>
              <p:cNvSpPr>
                <a:spLocks/>
              </p:cNvSpPr>
              <p:nvPr/>
            </p:nvSpPr>
            <p:spPr bwMode="auto">
              <a:xfrm>
                <a:off x="15" y="15"/>
                <a:ext cx="2" cy="6803"/>
              </a:xfrm>
              <a:custGeom>
                <a:avLst/>
                <a:gdLst>
                  <a:gd name="T0" fmla="+- 0 6818 15"/>
                  <a:gd name="T1" fmla="*/ 6818 h 6803"/>
                  <a:gd name="T2" fmla="+- 0 15 15"/>
                  <a:gd name="T3" fmla="*/ 15 h 6803"/>
                </a:gdLst>
                <a:ahLst/>
                <a:cxnLst>
                  <a:cxn ang="0">
                    <a:pos x="0" y="T1"/>
                  </a:cxn>
                  <a:cxn ang="0">
                    <a:pos x="0" y="T3"/>
                  </a:cxn>
                </a:cxnLst>
                <a:rect l="0" t="0" r="r" b="b"/>
                <a:pathLst>
                  <a:path h="6803">
                    <a:moveTo>
                      <a:pt x="0" y="6803"/>
                    </a:moveTo>
                    <a:lnTo>
                      <a:pt x="0"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sp>
        <p:nvSpPr>
          <p:cNvPr id="5" name="Slide Number Placeholder 5">
            <a:extLst>
              <a:ext uri="{FF2B5EF4-FFF2-40B4-BE49-F238E27FC236}">
                <a16:creationId xmlns:a16="http://schemas.microsoft.com/office/drawing/2014/main" id="{787AF9E5-975B-0802-516D-73A2389300E6}"/>
              </a:ext>
            </a:extLst>
          </p:cNvPr>
          <p:cNvSpPr>
            <a:spLocks noGrp="1"/>
          </p:cNvSpPr>
          <p:nvPr>
            <p:ph type="sldNum" sz="quarter" idx="12"/>
          </p:nvPr>
        </p:nvSpPr>
        <p:spPr>
          <a:xfrm>
            <a:off x="9900460" y="6459787"/>
            <a:ext cx="1312025" cy="365125"/>
          </a:xfrm>
          <a:prstGeom prst="rect">
            <a:avLst/>
          </a:prstGeom>
        </p:spPr>
        <p:txBody>
          <a:bodyPr anchor="ctr"/>
          <a:lstStyle>
            <a:lvl1pPr algn="l">
              <a:defRPr sz="1200">
                <a:solidFill>
                  <a:schemeClr val="bg1"/>
                </a:solidFill>
                <a:latin typeface="Arial" panose="020B0604020202020204" pitchFamily="34" charset="0"/>
                <a:cs typeface="Arial" panose="020B0604020202020204" pitchFamily="34" charset="0"/>
              </a:defRPr>
            </a:lvl1pPr>
          </a:lstStyle>
          <a:p>
            <a:pPr algn="r">
              <a:defRPr/>
            </a:pPr>
            <a:fld id="{712C4A9B-56B6-4F19-B34C-CB5061A7DFCE}" type="slidenum">
              <a:rPr lang="en-US" smtClean="0"/>
              <a:pPr algn="r">
                <a:defRPr/>
              </a:pPr>
              <a:t>25</a:t>
            </a:fld>
            <a:endParaRPr lang="en-US"/>
          </a:p>
        </p:txBody>
      </p:sp>
      <p:sp>
        <p:nvSpPr>
          <p:cNvPr id="18" name="Footer Placeholder 4">
            <a:extLst>
              <a:ext uri="{FF2B5EF4-FFF2-40B4-BE49-F238E27FC236}">
                <a16:creationId xmlns:a16="http://schemas.microsoft.com/office/drawing/2014/main" id="{37B13592-CF5A-0FD8-568E-CF56823DF040}"/>
              </a:ext>
            </a:extLst>
          </p:cNvPr>
          <p:cNvSpPr>
            <a:spLocks noGrp="1"/>
          </p:cNvSpPr>
          <p:nvPr>
            <p:ph type="ftr" sz="quarter" idx="3"/>
          </p:nvPr>
        </p:nvSpPr>
        <p:spPr>
          <a:xfrm>
            <a:off x="3686186" y="6459787"/>
            <a:ext cx="4822804" cy="365125"/>
          </a:xfrm>
          <a:prstGeom prst="rect">
            <a:avLst/>
          </a:prstGeom>
        </p:spPr>
        <p:txBody>
          <a:bodyPr vert="horz" lIns="91440" tIns="45720" rIns="91440" bIns="45720" rtlCol="0" anchor="ctr"/>
          <a:lstStyle>
            <a:lvl1pPr algn="ctr">
              <a:defRPr sz="900" cap="all" baseline="0">
                <a:solidFill>
                  <a:srgbClr val="FFFFFF"/>
                </a:solidFill>
                <a:latin typeface="Arial" panose="020B0604020202020204" pitchFamily="34" charset="0"/>
                <a:cs typeface="Arial" panose="020B0604020202020204" pitchFamily="34" charset="0"/>
              </a:defRPr>
            </a:lvl1pPr>
          </a:lstStyle>
          <a:p>
            <a:pPr>
              <a:defRPr/>
            </a:pPr>
            <a:r>
              <a:rPr lang="en-US"/>
              <a:t>TIER 2 FOOD</a:t>
            </a:r>
          </a:p>
        </p:txBody>
      </p:sp>
    </p:spTree>
    <p:extLst>
      <p:ext uri="{BB962C8B-B14F-4D97-AF65-F5344CB8AC3E}">
        <p14:creationId xmlns:p14="http://schemas.microsoft.com/office/powerpoint/2010/main" val="1233687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1927D-9832-EC8A-B3E6-9702FE66BB38}"/>
              </a:ext>
            </a:extLst>
          </p:cNvPr>
          <p:cNvSpPr>
            <a:spLocks noGrp="1"/>
          </p:cNvSpPr>
          <p:nvPr>
            <p:ph type="title"/>
          </p:nvPr>
        </p:nvSpPr>
        <p:spPr>
          <a:xfrm>
            <a:off x="553560" y="450890"/>
            <a:ext cx="9991558" cy="648652"/>
          </a:xfrm>
        </p:spPr>
        <p:txBody>
          <a:bodyPr>
            <a:normAutofit fontScale="90000"/>
          </a:bodyPr>
          <a:lstStyle/>
          <a:p>
            <a:r>
              <a:rPr lang="en-US" dirty="0">
                <a:latin typeface="Verdana"/>
                <a:ea typeface="Verdana"/>
              </a:rPr>
              <a:t>Breakout Groups</a:t>
            </a:r>
            <a:endParaRPr lang="en-US" dirty="0"/>
          </a:p>
        </p:txBody>
      </p:sp>
      <p:sp>
        <p:nvSpPr>
          <p:cNvPr id="9" name="Content Placeholder 8">
            <a:extLst>
              <a:ext uri="{FF2B5EF4-FFF2-40B4-BE49-F238E27FC236}">
                <a16:creationId xmlns:a16="http://schemas.microsoft.com/office/drawing/2014/main" id="{4ADF974D-F075-16E2-3010-C2290F912050}"/>
              </a:ext>
            </a:extLst>
          </p:cNvPr>
          <p:cNvSpPr>
            <a:spLocks noGrp="1"/>
          </p:cNvSpPr>
          <p:nvPr>
            <p:ph idx="1"/>
          </p:nvPr>
        </p:nvSpPr>
        <p:spPr>
          <a:xfrm>
            <a:off x="553560" y="1230787"/>
            <a:ext cx="10939272" cy="4905674"/>
          </a:xfrm>
        </p:spPr>
        <p:txBody>
          <a:bodyPr vert="horz" lIns="182880" tIns="45720" rIns="182880" bIns="45720" rtlCol="0" anchor="t">
            <a:noAutofit/>
          </a:bodyPr>
          <a:lstStyle/>
          <a:p>
            <a:pPr algn="ctr"/>
            <a:r>
              <a:rPr lang="en-US" sz="4400" u="sng" dirty="0">
                <a:latin typeface="Arial"/>
                <a:cs typeface="Arial"/>
              </a:rPr>
              <a:t>Choose Team Name</a:t>
            </a:r>
            <a:endParaRPr lang="en-US" sz="4400" u="sng" dirty="0"/>
          </a:p>
          <a:p>
            <a:pPr algn="ctr"/>
            <a:endParaRPr lang="en-US" sz="4400" u="sng" dirty="0"/>
          </a:p>
          <a:p>
            <a:pPr algn="ctr"/>
            <a:r>
              <a:rPr lang="en-US" sz="4400" u="sng" dirty="0">
                <a:latin typeface="Arial"/>
                <a:cs typeface="Arial"/>
              </a:rPr>
              <a:t>Create Logo (bonus)</a:t>
            </a:r>
            <a:endParaRPr lang="en-US" sz="4400" u="sng" dirty="0"/>
          </a:p>
          <a:p>
            <a:pPr algn="ctr"/>
            <a:endParaRPr lang="en-US" sz="4400" dirty="0"/>
          </a:p>
          <a:p>
            <a:pPr algn="ctr"/>
            <a:r>
              <a:rPr lang="en-US" sz="4400" u="sng" dirty="0">
                <a:latin typeface="Arial"/>
                <a:cs typeface="Arial"/>
              </a:rPr>
              <a:t>Draw Name and Logo on Placard</a:t>
            </a:r>
            <a:endParaRPr lang="en-US" sz="4400" u="sng" dirty="0"/>
          </a:p>
        </p:txBody>
      </p:sp>
      <p:sp>
        <p:nvSpPr>
          <p:cNvPr id="3" name="Slide Number Placeholder 5">
            <a:extLst>
              <a:ext uri="{FF2B5EF4-FFF2-40B4-BE49-F238E27FC236}">
                <a16:creationId xmlns:a16="http://schemas.microsoft.com/office/drawing/2014/main" id="{ACF90953-FAC1-21DA-57E5-4F9D14F77EB0}"/>
              </a:ext>
            </a:extLst>
          </p:cNvPr>
          <p:cNvSpPr>
            <a:spLocks noGrp="1"/>
          </p:cNvSpPr>
          <p:nvPr>
            <p:ph type="sldNum" sz="quarter" idx="12"/>
          </p:nvPr>
        </p:nvSpPr>
        <p:spPr>
          <a:xfrm>
            <a:off x="9900460" y="6459787"/>
            <a:ext cx="1312025" cy="365125"/>
          </a:xfrm>
          <a:prstGeom prst="rect">
            <a:avLst/>
          </a:prstGeom>
        </p:spPr>
        <p:txBody>
          <a:bodyPr anchor="ctr"/>
          <a:lstStyle>
            <a:defPPr>
              <a:defRPr lang="en-US"/>
            </a:defPPr>
            <a:lvl1pPr marL="0" algn="r" defTabSz="4572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712C4A9B-56B6-4F19-B34C-CB5061A7DFCE}" type="slidenum">
              <a:rPr lang="en-US" smtClean="0"/>
              <a:pPr algn="r">
                <a:defRPr/>
              </a:pPr>
              <a:t>26</a:t>
            </a:fld>
            <a:endParaRPr lang="en-US"/>
          </a:p>
        </p:txBody>
      </p:sp>
      <p:sp>
        <p:nvSpPr>
          <p:cNvPr id="8" name="Footer Placeholder 4">
            <a:extLst>
              <a:ext uri="{FF2B5EF4-FFF2-40B4-BE49-F238E27FC236}">
                <a16:creationId xmlns:a16="http://schemas.microsoft.com/office/drawing/2014/main" id="{D2F5779F-AC14-E074-E274-387654FB122D}"/>
              </a:ext>
            </a:extLst>
          </p:cNvPr>
          <p:cNvSpPr>
            <a:spLocks noGrp="1"/>
          </p:cNvSpPr>
          <p:nvPr>
            <p:ph type="ftr" sz="quarter" idx="3"/>
          </p:nvPr>
        </p:nvSpPr>
        <p:spPr>
          <a:xfrm>
            <a:off x="3686186" y="6459787"/>
            <a:ext cx="4822804" cy="365125"/>
          </a:xfrm>
          <a:prstGeom prst="rect">
            <a:avLst/>
          </a:prstGeom>
        </p:spPr>
        <p:txBody>
          <a:bodyPr vert="horz" lIns="91440" tIns="45720" rIns="91440" bIns="45720" rtlCol="0" anchor="ctr"/>
          <a:lstStyle>
            <a:lvl1pPr algn="ctr">
              <a:defRPr sz="900" cap="all" baseline="0">
                <a:solidFill>
                  <a:srgbClr val="FFFFFF"/>
                </a:solidFill>
                <a:latin typeface="Arial" panose="020B0604020202020204" pitchFamily="34" charset="0"/>
                <a:cs typeface="Arial" panose="020B0604020202020204" pitchFamily="34" charset="0"/>
              </a:defRPr>
            </a:lvl1pPr>
          </a:lstStyle>
          <a:p>
            <a:pPr>
              <a:defRPr/>
            </a:pPr>
            <a:r>
              <a:rPr lang="en-US"/>
              <a:t>TIER 2 FOOD</a:t>
            </a:r>
          </a:p>
        </p:txBody>
      </p:sp>
    </p:spTree>
    <p:extLst>
      <p:ext uri="{BB962C8B-B14F-4D97-AF65-F5344CB8AC3E}">
        <p14:creationId xmlns:p14="http://schemas.microsoft.com/office/powerpoint/2010/main" val="1382029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79DF6C-DFE0-B016-A7FD-E194A45D89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75BA52-71AF-4DC4-B960-53742E4F765B}"/>
              </a:ext>
            </a:extLst>
          </p:cNvPr>
          <p:cNvSpPr>
            <a:spLocks noGrp="1"/>
          </p:cNvSpPr>
          <p:nvPr>
            <p:ph type="title"/>
          </p:nvPr>
        </p:nvSpPr>
        <p:spPr>
          <a:xfrm>
            <a:off x="553560" y="450890"/>
            <a:ext cx="9991558" cy="648652"/>
          </a:xfrm>
        </p:spPr>
        <p:txBody>
          <a:bodyPr>
            <a:normAutofit fontScale="90000"/>
          </a:bodyPr>
          <a:lstStyle/>
          <a:p>
            <a:r>
              <a:rPr lang="en-US">
                <a:latin typeface="Verdana"/>
                <a:ea typeface="Verdana"/>
              </a:rPr>
              <a:t>Instructions</a:t>
            </a:r>
            <a:endParaRPr lang="en-US"/>
          </a:p>
        </p:txBody>
      </p:sp>
      <p:sp>
        <p:nvSpPr>
          <p:cNvPr id="9" name="Content Placeholder 8">
            <a:extLst>
              <a:ext uri="{FF2B5EF4-FFF2-40B4-BE49-F238E27FC236}">
                <a16:creationId xmlns:a16="http://schemas.microsoft.com/office/drawing/2014/main" id="{85ED9292-D1D6-DE7C-A958-878965467F4A}"/>
              </a:ext>
            </a:extLst>
          </p:cNvPr>
          <p:cNvSpPr>
            <a:spLocks noGrp="1"/>
          </p:cNvSpPr>
          <p:nvPr>
            <p:ph idx="1"/>
          </p:nvPr>
        </p:nvSpPr>
        <p:spPr>
          <a:xfrm>
            <a:off x="553560" y="1230787"/>
            <a:ext cx="10939272" cy="4905674"/>
          </a:xfrm>
        </p:spPr>
        <p:txBody>
          <a:bodyPr vert="horz" lIns="182880" tIns="45720" rIns="182880" bIns="45720" rtlCol="0" anchor="t">
            <a:noAutofit/>
          </a:bodyPr>
          <a:lstStyle/>
          <a:p>
            <a:r>
              <a:rPr lang="en-US" dirty="0">
                <a:latin typeface="Arial"/>
                <a:cs typeface="Arial"/>
              </a:rPr>
              <a:t>For each of the following scenarios, indicate whether a variance, HACCP plan, and/or other special requirements are needed. (Choose all that apply.)</a:t>
            </a:r>
          </a:p>
          <a:p>
            <a:r>
              <a:rPr lang="en-US" dirty="0">
                <a:latin typeface="Arial"/>
                <a:cs typeface="Arial"/>
              </a:rPr>
              <a:t>Please also report where you found the citation to back it up.</a:t>
            </a:r>
          </a:p>
          <a:p>
            <a:r>
              <a:rPr lang="en-US" b="1" dirty="0">
                <a:latin typeface="Arial"/>
                <a:cs typeface="Arial"/>
              </a:rPr>
              <a:t>Response Options: </a:t>
            </a:r>
          </a:p>
          <a:p>
            <a:pPr marL="342900" indent="-342900">
              <a:spcAft>
                <a:spcPts val="0"/>
              </a:spcAft>
              <a:buFont typeface="Arial" panose="020B0604020202020204" pitchFamily="34" charset="0"/>
              <a:buChar char="•"/>
            </a:pPr>
            <a:r>
              <a:rPr lang="en-US" dirty="0">
                <a:latin typeface="Arial"/>
                <a:cs typeface="Arial"/>
              </a:rPr>
              <a:t>Variance required </a:t>
            </a:r>
          </a:p>
          <a:p>
            <a:pPr marL="342900" indent="-342900">
              <a:spcAft>
                <a:spcPts val="0"/>
              </a:spcAft>
              <a:buFont typeface="Arial" panose="020B0604020202020204" pitchFamily="34" charset="0"/>
              <a:buChar char="•"/>
            </a:pPr>
            <a:r>
              <a:rPr lang="en-US" dirty="0">
                <a:latin typeface="Arial"/>
                <a:cs typeface="Arial"/>
              </a:rPr>
              <a:t>HACCP plan required</a:t>
            </a:r>
          </a:p>
          <a:p>
            <a:pPr marL="342900" indent="-342900">
              <a:spcAft>
                <a:spcPts val="0"/>
              </a:spcAft>
              <a:buFont typeface="Arial" panose="020B0604020202020204" pitchFamily="34" charset="0"/>
              <a:buChar char="•"/>
            </a:pPr>
            <a:r>
              <a:rPr lang="en-US" dirty="0">
                <a:latin typeface="Arial"/>
                <a:cs typeface="Arial"/>
              </a:rPr>
              <a:t>Other Special Requirements</a:t>
            </a:r>
          </a:p>
          <a:p>
            <a:pPr marL="342900" indent="-342900">
              <a:spcAft>
                <a:spcPts val="0"/>
              </a:spcAft>
              <a:buClr>
                <a:srgbClr val="BF9000"/>
              </a:buClr>
              <a:buFont typeface="Arial" panose="020B0604020202020204" pitchFamily="34" charset="0"/>
              <a:buChar char="•"/>
            </a:pPr>
            <a:r>
              <a:rPr lang="en-US" dirty="0">
                <a:solidFill>
                  <a:srgbClr val="000000"/>
                </a:solidFill>
                <a:latin typeface="Arial"/>
                <a:cs typeface="Arial"/>
              </a:rPr>
              <a:t>No Variance, HACCP Plan, or Other Special Requirement Needed</a:t>
            </a:r>
          </a:p>
          <a:p>
            <a:endParaRPr lang="en-US" dirty="0"/>
          </a:p>
        </p:txBody>
      </p:sp>
      <p:sp>
        <p:nvSpPr>
          <p:cNvPr id="3" name="Slide Number Placeholder 5">
            <a:extLst>
              <a:ext uri="{FF2B5EF4-FFF2-40B4-BE49-F238E27FC236}">
                <a16:creationId xmlns:a16="http://schemas.microsoft.com/office/drawing/2014/main" id="{DC0C86DE-3BB3-610D-D1F8-2D248FFC2F40}"/>
              </a:ext>
            </a:extLst>
          </p:cNvPr>
          <p:cNvSpPr>
            <a:spLocks noGrp="1"/>
          </p:cNvSpPr>
          <p:nvPr>
            <p:ph type="sldNum" sz="quarter" idx="12"/>
          </p:nvPr>
        </p:nvSpPr>
        <p:spPr>
          <a:xfrm>
            <a:off x="9900460" y="6459787"/>
            <a:ext cx="1312025" cy="365125"/>
          </a:xfrm>
          <a:prstGeom prst="rect">
            <a:avLst/>
          </a:prstGeom>
        </p:spPr>
        <p:txBody>
          <a:bodyPr anchor="ctr"/>
          <a:lstStyle>
            <a:defPPr>
              <a:defRPr lang="en-US"/>
            </a:defPPr>
            <a:lvl1pPr marL="0" algn="r" defTabSz="4572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712C4A9B-56B6-4F19-B34C-CB5061A7DFCE}" type="slidenum">
              <a:rPr lang="en-US" smtClean="0"/>
              <a:pPr algn="r">
                <a:defRPr/>
              </a:pPr>
              <a:t>27</a:t>
            </a:fld>
            <a:endParaRPr lang="en-US"/>
          </a:p>
        </p:txBody>
      </p:sp>
      <p:sp>
        <p:nvSpPr>
          <p:cNvPr id="8" name="Footer Placeholder 4">
            <a:extLst>
              <a:ext uri="{FF2B5EF4-FFF2-40B4-BE49-F238E27FC236}">
                <a16:creationId xmlns:a16="http://schemas.microsoft.com/office/drawing/2014/main" id="{602F3069-9AEA-52E7-5489-0192280AF284}"/>
              </a:ext>
            </a:extLst>
          </p:cNvPr>
          <p:cNvSpPr>
            <a:spLocks noGrp="1"/>
          </p:cNvSpPr>
          <p:nvPr>
            <p:ph type="ftr" sz="quarter" idx="3"/>
          </p:nvPr>
        </p:nvSpPr>
        <p:spPr>
          <a:xfrm>
            <a:off x="3686186" y="6459787"/>
            <a:ext cx="4822804" cy="365125"/>
          </a:xfrm>
          <a:prstGeom prst="rect">
            <a:avLst/>
          </a:prstGeom>
        </p:spPr>
        <p:txBody>
          <a:bodyPr vert="horz" lIns="91440" tIns="45720" rIns="91440" bIns="45720" rtlCol="0" anchor="ctr"/>
          <a:lstStyle>
            <a:lvl1pPr algn="ctr">
              <a:defRPr sz="900" cap="all" baseline="0">
                <a:solidFill>
                  <a:srgbClr val="FFFFFF"/>
                </a:solidFill>
                <a:latin typeface="Arial" panose="020B0604020202020204" pitchFamily="34" charset="0"/>
                <a:cs typeface="Arial" panose="020B0604020202020204" pitchFamily="34" charset="0"/>
              </a:defRPr>
            </a:lvl1pPr>
          </a:lstStyle>
          <a:p>
            <a:pPr>
              <a:defRPr/>
            </a:pPr>
            <a:r>
              <a:rPr lang="en-US"/>
              <a:t>TIER 2 FOOD</a:t>
            </a:r>
          </a:p>
        </p:txBody>
      </p:sp>
    </p:spTree>
    <p:extLst>
      <p:ext uri="{BB962C8B-B14F-4D97-AF65-F5344CB8AC3E}">
        <p14:creationId xmlns:p14="http://schemas.microsoft.com/office/powerpoint/2010/main" val="3825400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73302-02B8-18DA-30D2-326B4820D38D}"/>
              </a:ext>
            </a:extLst>
          </p:cNvPr>
          <p:cNvSpPr>
            <a:spLocks noGrp="1"/>
          </p:cNvSpPr>
          <p:nvPr>
            <p:ph type="title"/>
          </p:nvPr>
        </p:nvSpPr>
        <p:spPr>
          <a:xfrm>
            <a:off x="5257800" y="210709"/>
            <a:ext cx="5954685" cy="746759"/>
          </a:xfrm>
        </p:spPr>
        <p:txBody>
          <a:bodyPr lIns="274320" rIns="182880" anchor="b">
            <a:noAutofit/>
          </a:bodyPr>
          <a:lstStyle/>
          <a:p>
            <a:pPr marL="466725" indent="-466725"/>
            <a:r>
              <a:rPr lang="en-US" sz="3200">
                <a:solidFill>
                  <a:schemeClr val="tx2"/>
                </a:solidFill>
              </a:rPr>
              <a:t>Scenario 1</a:t>
            </a:r>
          </a:p>
        </p:txBody>
      </p:sp>
      <p:sp>
        <p:nvSpPr>
          <p:cNvPr id="3" name="Content Placeholder 2">
            <a:extLst>
              <a:ext uri="{FF2B5EF4-FFF2-40B4-BE49-F238E27FC236}">
                <a16:creationId xmlns:a16="http://schemas.microsoft.com/office/drawing/2014/main" id="{947F4D77-4A0C-1FAE-53EF-88BD34337D0E}"/>
              </a:ext>
            </a:extLst>
          </p:cNvPr>
          <p:cNvSpPr>
            <a:spLocks noGrp="1"/>
          </p:cNvSpPr>
          <p:nvPr>
            <p:ph idx="1"/>
          </p:nvPr>
        </p:nvSpPr>
        <p:spPr>
          <a:xfrm>
            <a:off x="5257800" y="1143000"/>
            <a:ext cx="6096000" cy="1063390"/>
          </a:xfrm>
        </p:spPr>
        <p:txBody>
          <a:bodyPr vert="horz" lIns="182880" tIns="45720" rIns="182880" bIns="45720" rtlCol="0">
            <a:noAutofit/>
          </a:bodyPr>
          <a:lstStyle/>
          <a:p>
            <a:pPr marL="177800" marR="231775">
              <a:spcBef>
                <a:spcPts val="0"/>
              </a:spcBef>
              <a:spcAft>
                <a:spcPts val="0"/>
              </a:spcAft>
            </a:pPr>
            <a:r>
              <a:rPr lang="en-US" sz="2000"/>
              <a:t>A small orchard makes and bottles apple cider for sale to on-site customers only. They do not pasteurize the cider.  </a:t>
            </a:r>
            <a:br>
              <a:rPr lang="en-US" sz="2000"/>
            </a:br>
            <a:endParaRPr lang="en-US" sz="2000"/>
          </a:p>
          <a:p>
            <a:pPr marL="177800" marR="231775">
              <a:spcBef>
                <a:spcPts val="0"/>
              </a:spcBef>
              <a:spcAft>
                <a:spcPts val="0"/>
              </a:spcAft>
            </a:pPr>
            <a:endParaRPr lang="en-US" sz="2000" b="1">
              <a:solidFill>
                <a:srgbClr val="FF0000"/>
              </a:solidFill>
            </a:endParaRPr>
          </a:p>
        </p:txBody>
      </p:sp>
      <p:sp>
        <p:nvSpPr>
          <p:cNvPr id="7" name="Text Placeholder 6">
            <a:extLst>
              <a:ext uri="{FF2B5EF4-FFF2-40B4-BE49-F238E27FC236}">
                <a16:creationId xmlns:a16="http://schemas.microsoft.com/office/drawing/2014/main" id="{4C079FE3-3977-288F-D2B9-508FA4972526}"/>
              </a:ext>
            </a:extLst>
          </p:cNvPr>
          <p:cNvSpPr>
            <a:spLocks noGrp="1"/>
          </p:cNvSpPr>
          <p:nvPr>
            <p:ph type="body" sz="half" idx="2"/>
          </p:nvPr>
        </p:nvSpPr>
        <p:spPr>
          <a:xfrm>
            <a:off x="284484" y="2410755"/>
            <a:ext cx="4058916" cy="2096436"/>
          </a:xfrm>
        </p:spPr>
        <p:txBody>
          <a:bodyPr vert="horz" lIns="91440" tIns="45720" rIns="91440" bIns="45720" rtlCol="0" anchor="t">
            <a:normAutofit/>
          </a:bodyPr>
          <a:lstStyle/>
          <a:p>
            <a:pPr marL="571500" lvl="1">
              <a:lnSpc>
                <a:spcPct val="100000"/>
              </a:lnSpc>
              <a:spcBef>
                <a:spcPts val="1200"/>
              </a:spcBef>
              <a:spcAft>
                <a:spcPts val="1200"/>
              </a:spcAft>
              <a:buClr>
                <a:srgbClr val="609328"/>
              </a:buClr>
              <a:buSzPct val="100000"/>
            </a:pPr>
            <a:r>
              <a:rPr lang="en-US" sz="2000" b="1">
                <a:solidFill>
                  <a:srgbClr val="FFFFFF"/>
                </a:solidFill>
                <a:latin typeface="Verdana" panose="020B0604030504040204" pitchFamily="34" charset="0"/>
                <a:ea typeface="Verdana" panose="020B0604030504040204" pitchFamily="34" charset="0"/>
                <a:cs typeface="Arial" panose="020B0604020202020204" pitchFamily="34" charset="0"/>
              </a:rPr>
              <a:t>Variance required</a:t>
            </a:r>
          </a:p>
          <a:p>
            <a:pPr marL="571500" lvl="1">
              <a:lnSpc>
                <a:spcPct val="100000"/>
              </a:lnSpc>
              <a:spcBef>
                <a:spcPts val="1800"/>
              </a:spcBef>
              <a:spcAft>
                <a:spcPts val="1200"/>
              </a:spcAft>
              <a:buClr>
                <a:srgbClr val="609328"/>
              </a:buClr>
              <a:buSzPct val="100000"/>
            </a:pPr>
            <a:r>
              <a:rPr lang="en-US" sz="2000" b="1">
                <a:solidFill>
                  <a:srgbClr val="FFFFFF"/>
                </a:solidFill>
                <a:latin typeface="Verdana" panose="020B0604030504040204" pitchFamily="34" charset="0"/>
                <a:ea typeface="Verdana" panose="020B0604030504040204" pitchFamily="34" charset="0"/>
                <a:cs typeface="Arial" panose="020B0604020202020204" pitchFamily="34" charset="0"/>
              </a:rPr>
              <a:t>HACCP plan required</a:t>
            </a:r>
          </a:p>
          <a:p>
            <a:pPr marL="571500" lvl="1">
              <a:lnSpc>
                <a:spcPct val="100000"/>
              </a:lnSpc>
              <a:spcBef>
                <a:spcPts val="1800"/>
              </a:spcBef>
              <a:spcAft>
                <a:spcPts val="1200"/>
              </a:spcAft>
              <a:buClr>
                <a:srgbClr val="609328"/>
              </a:buClr>
              <a:buSzPct val="100000"/>
            </a:pPr>
            <a:r>
              <a:rPr lang="en-US" sz="2000" b="1">
                <a:solidFill>
                  <a:schemeClr val="bg1"/>
                </a:solidFill>
                <a:latin typeface="Verdana"/>
                <a:ea typeface="Verdana"/>
                <a:cs typeface="Arial"/>
              </a:rPr>
              <a:t>Other Special Requirements</a:t>
            </a:r>
          </a:p>
        </p:txBody>
      </p:sp>
      <p:cxnSp>
        <p:nvCxnSpPr>
          <p:cNvPr id="17" name="Straight Connector 16">
            <a:extLst>
              <a:ext uri="{FF2B5EF4-FFF2-40B4-BE49-F238E27FC236}">
                <a16:creationId xmlns:a16="http://schemas.microsoft.com/office/drawing/2014/main" id="{00766F7E-2F3C-B684-16F1-00452672E97E}"/>
              </a:ext>
            </a:extLst>
          </p:cNvPr>
          <p:cNvCxnSpPr/>
          <p:nvPr/>
        </p:nvCxnSpPr>
        <p:spPr>
          <a:xfrm>
            <a:off x="838200" y="2290880"/>
            <a:ext cx="0" cy="2585920"/>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1993D0F-55CB-AB3E-2FFE-02E325496C94}"/>
              </a:ext>
            </a:extLst>
          </p:cNvPr>
          <p:cNvCxnSpPr>
            <a:cxnSpLocks/>
          </p:cNvCxnSpPr>
          <p:nvPr/>
        </p:nvCxnSpPr>
        <p:spPr>
          <a:xfrm>
            <a:off x="255898" y="2913504"/>
            <a:ext cx="3935102" cy="0"/>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2EADF32-615E-5059-6B32-9B1A56D6AF16}"/>
              </a:ext>
            </a:extLst>
          </p:cNvPr>
          <p:cNvCxnSpPr>
            <a:cxnSpLocks/>
          </p:cNvCxnSpPr>
          <p:nvPr/>
        </p:nvCxnSpPr>
        <p:spPr>
          <a:xfrm>
            <a:off x="255898" y="3668992"/>
            <a:ext cx="3935102" cy="0"/>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E6169F0-0C17-4BF4-8B5C-49894F000591}"/>
              </a:ext>
            </a:extLst>
          </p:cNvPr>
          <p:cNvCxnSpPr>
            <a:cxnSpLocks/>
          </p:cNvCxnSpPr>
          <p:nvPr/>
        </p:nvCxnSpPr>
        <p:spPr>
          <a:xfrm>
            <a:off x="255898" y="4576880"/>
            <a:ext cx="3935102" cy="0"/>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27" name="Picture 26" descr="A close-up of a tree with red apples">
            <a:extLst>
              <a:ext uri="{FF2B5EF4-FFF2-40B4-BE49-F238E27FC236}">
                <a16:creationId xmlns:a16="http://schemas.microsoft.com/office/drawing/2014/main" id="{D053551E-3AC5-DD2C-A151-361B1B740B2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575289" y="2252273"/>
            <a:ext cx="5867401" cy="3929936"/>
          </a:xfrm>
          <a:prstGeom prst="rect">
            <a:avLst/>
          </a:prstGeom>
        </p:spPr>
      </p:pic>
      <p:sp>
        <p:nvSpPr>
          <p:cNvPr id="4" name="Slide Number Placeholder 5">
            <a:extLst>
              <a:ext uri="{FF2B5EF4-FFF2-40B4-BE49-F238E27FC236}">
                <a16:creationId xmlns:a16="http://schemas.microsoft.com/office/drawing/2014/main" id="{0CCBEE09-7962-AEFD-E4E5-C7678A3A4169}"/>
              </a:ext>
            </a:extLst>
          </p:cNvPr>
          <p:cNvSpPr txBox="1">
            <a:spLocks/>
          </p:cNvSpPr>
          <p:nvPr/>
        </p:nvSpPr>
        <p:spPr>
          <a:xfrm>
            <a:off x="9900460" y="6459787"/>
            <a:ext cx="1312025" cy="365125"/>
          </a:xfrm>
          <a:prstGeom prst="rect">
            <a:avLst/>
          </a:prstGeom>
        </p:spPr>
        <p:txBody>
          <a:bodyPr anchor="ctr"/>
          <a:lstStyle>
            <a:defPPr>
              <a:defRPr lang="en-US"/>
            </a:defPPr>
            <a:lvl1pPr marL="0" algn="r" defTabSz="4572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712C4A9B-56B6-4F19-B34C-CB5061A7DFCE}" type="slidenum">
              <a:rPr lang="en-US" smtClean="0"/>
              <a:pPr>
                <a:defRPr/>
              </a:pPr>
              <a:t>28</a:t>
            </a:fld>
            <a:endParaRPr lang="en-US"/>
          </a:p>
        </p:txBody>
      </p:sp>
      <p:sp>
        <p:nvSpPr>
          <p:cNvPr id="9" name="Footer Placeholder 4">
            <a:extLst>
              <a:ext uri="{FF2B5EF4-FFF2-40B4-BE49-F238E27FC236}">
                <a16:creationId xmlns:a16="http://schemas.microsoft.com/office/drawing/2014/main" id="{6B774DC3-3D98-9C7C-8EF7-07279659C6DF}"/>
              </a:ext>
            </a:extLst>
          </p:cNvPr>
          <p:cNvSpPr>
            <a:spLocks noGrp="1"/>
          </p:cNvSpPr>
          <p:nvPr>
            <p:ph type="ftr" sz="quarter" idx="3"/>
          </p:nvPr>
        </p:nvSpPr>
        <p:spPr>
          <a:xfrm>
            <a:off x="3686186" y="6459787"/>
            <a:ext cx="4822804" cy="365125"/>
          </a:xfrm>
          <a:prstGeom prst="rect">
            <a:avLst/>
          </a:prstGeom>
        </p:spPr>
        <p:txBody>
          <a:bodyPr vert="horz" lIns="91440" tIns="45720" rIns="91440" bIns="45720" rtlCol="0" anchor="ctr"/>
          <a:lstStyle>
            <a:lvl1pPr algn="ctr">
              <a:defRPr sz="900" cap="all" baseline="0">
                <a:solidFill>
                  <a:srgbClr val="FFFFFF"/>
                </a:solidFill>
                <a:latin typeface="Arial" panose="020B0604020202020204" pitchFamily="34" charset="0"/>
                <a:cs typeface="Arial" panose="020B0604020202020204" pitchFamily="34" charset="0"/>
              </a:defRPr>
            </a:lvl1pPr>
          </a:lstStyle>
          <a:p>
            <a:pPr>
              <a:defRPr/>
            </a:pPr>
            <a:r>
              <a:rPr lang="en-US"/>
              <a:t>TIER 2 FOOD</a:t>
            </a:r>
          </a:p>
        </p:txBody>
      </p:sp>
      <p:sp>
        <p:nvSpPr>
          <p:cNvPr id="8" name="Slide Number Placeholder 7">
            <a:extLst>
              <a:ext uri="{FF2B5EF4-FFF2-40B4-BE49-F238E27FC236}">
                <a16:creationId xmlns:a16="http://schemas.microsoft.com/office/drawing/2014/main" id="{A4D2B160-4307-BFF4-45A0-57204DC639A8}"/>
              </a:ext>
            </a:extLst>
          </p:cNvPr>
          <p:cNvSpPr>
            <a:spLocks noGrp="1"/>
          </p:cNvSpPr>
          <p:nvPr>
            <p:ph type="sldNum" sz="quarter" idx="4"/>
          </p:nvPr>
        </p:nvSpPr>
        <p:spPr/>
        <p:txBody>
          <a:bodyPr/>
          <a:lstStyle/>
          <a:p>
            <a:pPr>
              <a:defRPr/>
            </a:pPr>
            <a:fld id="{712C4A9B-56B6-4F19-B34C-CB5061A7DFCE}" type="slidenum">
              <a:rPr lang="en-US" smtClean="0"/>
              <a:pPr>
                <a:defRPr/>
              </a:pPr>
              <a:t>28</a:t>
            </a:fld>
            <a:endParaRPr lang="en-US"/>
          </a:p>
        </p:txBody>
      </p:sp>
    </p:spTree>
    <p:extLst>
      <p:ext uri="{BB962C8B-B14F-4D97-AF65-F5344CB8AC3E}">
        <p14:creationId xmlns:p14="http://schemas.microsoft.com/office/powerpoint/2010/main" val="3180017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73302-02B8-18DA-30D2-326B4820D38D}"/>
              </a:ext>
            </a:extLst>
          </p:cNvPr>
          <p:cNvSpPr>
            <a:spLocks noGrp="1"/>
          </p:cNvSpPr>
          <p:nvPr>
            <p:ph type="title"/>
          </p:nvPr>
        </p:nvSpPr>
        <p:spPr>
          <a:xfrm>
            <a:off x="5257800" y="210709"/>
            <a:ext cx="5954685" cy="746759"/>
          </a:xfrm>
        </p:spPr>
        <p:txBody>
          <a:bodyPr lIns="274320" rIns="182880" anchor="b">
            <a:noAutofit/>
          </a:bodyPr>
          <a:lstStyle/>
          <a:p>
            <a:pPr marL="466725" indent="-466725"/>
            <a:r>
              <a:rPr lang="en-US" sz="3200">
                <a:solidFill>
                  <a:schemeClr val="tx2"/>
                </a:solidFill>
              </a:rPr>
              <a:t>Scenario 1</a:t>
            </a:r>
          </a:p>
        </p:txBody>
      </p:sp>
      <p:sp>
        <p:nvSpPr>
          <p:cNvPr id="3" name="Content Placeholder 2">
            <a:extLst>
              <a:ext uri="{FF2B5EF4-FFF2-40B4-BE49-F238E27FC236}">
                <a16:creationId xmlns:a16="http://schemas.microsoft.com/office/drawing/2014/main" id="{947F4D77-4A0C-1FAE-53EF-88BD34337D0E}"/>
              </a:ext>
            </a:extLst>
          </p:cNvPr>
          <p:cNvSpPr>
            <a:spLocks noGrp="1"/>
          </p:cNvSpPr>
          <p:nvPr>
            <p:ph idx="1"/>
          </p:nvPr>
        </p:nvSpPr>
        <p:spPr>
          <a:xfrm>
            <a:off x="5257800" y="1143000"/>
            <a:ext cx="6096000" cy="1063390"/>
          </a:xfrm>
        </p:spPr>
        <p:txBody>
          <a:bodyPr vert="horz" lIns="182880" tIns="45720" rIns="182880" bIns="45720" rtlCol="0">
            <a:noAutofit/>
          </a:bodyPr>
          <a:lstStyle/>
          <a:p>
            <a:pPr marL="177800" marR="231775">
              <a:spcBef>
                <a:spcPts val="0"/>
              </a:spcBef>
              <a:spcAft>
                <a:spcPts val="0"/>
              </a:spcAft>
            </a:pPr>
            <a:r>
              <a:rPr lang="en-US" sz="2000"/>
              <a:t>A small orchard makes and bottles apple cider for sale to on-site customers only. They do not pasteurize the cider.  </a:t>
            </a:r>
            <a:br>
              <a:rPr lang="en-US" sz="2000"/>
            </a:br>
            <a:endParaRPr lang="en-US" sz="2000"/>
          </a:p>
          <a:p>
            <a:pPr marL="177800" marR="231775">
              <a:spcBef>
                <a:spcPts val="0"/>
              </a:spcBef>
              <a:spcAft>
                <a:spcPts val="0"/>
              </a:spcAft>
            </a:pPr>
            <a:endParaRPr lang="en-US" sz="2000" b="1">
              <a:solidFill>
                <a:srgbClr val="FF0000"/>
              </a:solidFill>
            </a:endParaRPr>
          </a:p>
        </p:txBody>
      </p:sp>
      <p:sp>
        <p:nvSpPr>
          <p:cNvPr id="7" name="Text Placeholder 6">
            <a:extLst>
              <a:ext uri="{FF2B5EF4-FFF2-40B4-BE49-F238E27FC236}">
                <a16:creationId xmlns:a16="http://schemas.microsoft.com/office/drawing/2014/main" id="{4C079FE3-3977-288F-D2B9-508FA4972526}"/>
              </a:ext>
            </a:extLst>
          </p:cNvPr>
          <p:cNvSpPr>
            <a:spLocks noGrp="1"/>
          </p:cNvSpPr>
          <p:nvPr>
            <p:ph type="body" sz="half" idx="2"/>
          </p:nvPr>
        </p:nvSpPr>
        <p:spPr>
          <a:xfrm>
            <a:off x="284484" y="2410755"/>
            <a:ext cx="4058916" cy="2096436"/>
          </a:xfrm>
        </p:spPr>
        <p:txBody>
          <a:bodyPr>
            <a:normAutofit/>
          </a:bodyPr>
          <a:lstStyle/>
          <a:p>
            <a:pPr marL="571500" lvl="1">
              <a:lnSpc>
                <a:spcPct val="100000"/>
              </a:lnSpc>
              <a:spcBef>
                <a:spcPts val="1200"/>
              </a:spcBef>
              <a:spcAft>
                <a:spcPts val="1200"/>
              </a:spcAft>
              <a:buClr>
                <a:srgbClr val="609328"/>
              </a:buClr>
              <a:buSzPct val="100000"/>
            </a:pPr>
            <a:r>
              <a:rPr lang="en-US" sz="2000" b="1">
                <a:solidFill>
                  <a:srgbClr val="FFFFFF"/>
                </a:solidFill>
                <a:latin typeface="Verdana" panose="020B0604030504040204" pitchFamily="34" charset="0"/>
                <a:ea typeface="Verdana" panose="020B0604030504040204" pitchFamily="34" charset="0"/>
                <a:cs typeface="Arial" panose="020B0604020202020204" pitchFamily="34" charset="0"/>
              </a:rPr>
              <a:t>Variance required</a:t>
            </a:r>
          </a:p>
          <a:p>
            <a:pPr marL="571500" lvl="1">
              <a:lnSpc>
                <a:spcPct val="100000"/>
              </a:lnSpc>
              <a:spcBef>
                <a:spcPts val="1800"/>
              </a:spcBef>
              <a:spcAft>
                <a:spcPts val="1200"/>
              </a:spcAft>
              <a:buClr>
                <a:srgbClr val="609328"/>
              </a:buClr>
              <a:buSzPct val="100000"/>
            </a:pPr>
            <a:r>
              <a:rPr lang="en-US" sz="2000" b="1">
                <a:solidFill>
                  <a:srgbClr val="FFFFFF"/>
                </a:solidFill>
                <a:latin typeface="Verdana" panose="020B0604030504040204" pitchFamily="34" charset="0"/>
                <a:ea typeface="Verdana" panose="020B0604030504040204" pitchFamily="34" charset="0"/>
                <a:cs typeface="Arial" panose="020B0604020202020204" pitchFamily="34" charset="0"/>
              </a:rPr>
              <a:t>HACCP plan required</a:t>
            </a:r>
          </a:p>
          <a:p>
            <a:pPr marL="571500" lvl="1">
              <a:lnSpc>
                <a:spcPct val="100000"/>
              </a:lnSpc>
              <a:spcBef>
                <a:spcPts val="1800"/>
              </a:spcBef>
              <a:spcAft>
                <a:spcPts val="1200"/>
              </a:spcAft>
              <a:buClr>
                <a:srgbClr val="609328"/>
              </a:buClr>
              <a:buSzPct val="100000"/>
            </a:pPr>
            <a:r>
              <a:rPr lang="en-US" sz="2000" b="1">
                <a:solidFill>
                  <a:srgbClr val="FF0000"/>
                </a:solidFill>
                <a:latin typeface="Verdana" panose="020B0604030504040204" pitchFamily="34" charset="0"/>
                <a:ea typeface="Verdana" panose="020B0604030504040204" pitchFamily="34" charset="0"/>
                <a:cs typeface="Arial" panose="020B0604020202020204" pitchFamily="34" charset="0"/>
              </a:rPr>
              <a:t>Other Special Requirements</a:t>
            </a:r>
          </a:p>
        </p:txBody>
      </p:sp>
      <p:pic>
        <p:nvPicPr>
          <p:cNvPr id="6" name="Graphic 5" descr="Checkbox Checked with solid fill">
            <a:extLst>
              <a:ext uri="{FF2B5EF4-FFF2-40B4-BE49-F238E27FC236}">
                <a16:creationId xmlns:a16="http://schemas.microsoft.com/office/drawing/2014/main" id="{D976EB92-AA3A-2C6D-D024-1A774F5260F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2400" y="3821392"/>
            <a:ext cx="685800" cy="685800"/>
          </a:xfrm>
          <a:prstGeom prst="rect">
            <a:avLst/>
          </a:prstGeom>
        </p:spPr>
      </p:pic>
      <p:cxnSp>
        <p:nvCxnSpPr>
          <p:cNvPr id="17" name="Straight Connector 16">
            <a:extLst>
              <a:ext uri="{FF2B5EF4-FFF2-40B4-BE49-F238E27FC236}">
                <a16:creationId xmlns:a16="http://schemas.microsoft.com/office/drawing/2014/main" id="{00766F7E-2F3C-B684-16F1-00452672E97E}"/>
              </a:ext>
            </a:extLst>
          </p:cNvPr>
          <p:cNvCxnSpPr/>
          <p:nvPr/>
        </p:nvCxnSpPr>
        <p:spPr>
          <a:xfrm>
            <a:off x="838200" y="2290880"/>
            <a:ext cx="0" cy="2585920"/>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1993D0F-55CB-AB3E-2FFE-02E325496C94}"/>
              </a:ext>
            </a:extLst>
          </p:cNvPr>
          <p:cNvCxnSpPr>
            <a:cxnSpLocks/>
          </p:cNvCxnSpPr>
          <p:nvPr/>
        </p:nvCxnSpPr>
        <p:spPr>
          <a:xfrm>
            <a:off x="255898" y="2913504"/>
            <a:ext cx="3935102" cy="0"/>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2EADF32-615E-5059-6B32-9B1A56D6AF16}"/>
              </a:ext>
            </a:extLst>
          </p:cNvPr>
          <p:cNvCxnSpPr>
            <a:cxnSpLocks/>
          </p:cNvCxnSpPr>
          <p:nvPr/>
        </p:nvCxnSpPr>
        <p:spPr>
          <a:xfrm>
            <a:off x="255898" y="3668992"/>
            <a:ext cx="3935102" cy="0"/>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E6169F0-0C17-4BF4-8B5C-49894F000591}"/>
              </a:ext>
            </a:extLst>
          </p:cNvPr>
          <p:cNvCxnSpPr>
            <a:cxnSpLocks/>
          </p:cNvCxnSpPr>
          <p:nvPr/>
        </p:nvCxnSpPr>
        <p:spPr>
          <a:xfrm>
            <a:off x="255898" y="4576880"/>
            <a:ext cx="3935102" cy="0"/>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27" name="Picture 26" descr="A close-up of a tree with red apples">
            <a:extLst>
              <a:ext uri="{FF2B5EF4-FFF2-40B4-BE49-F238E27FC236}">
                <a16:creationId xmlns:a16="http://schemas.microsoft.com/office/drawing/2014/main" id="{D053551E-3AC5-DD2C-A151-361B1B740B24}"/>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575289" y="2252273"/>
            <a:ext cx="5867401" cy="3929936"/>
          </a:xfrm>
          <a:prstGeom prst="rect">
            <a:avLst/>
          </a:prstGeom>
        </p:spPr>
      </p:pic>
      <p:sp>
        <p:nvSpPr>
          <p:cNvPr id="4" name="Slide Number Placeholder 5">
            <a:extLst>
              <a:ext uri="{FF2B5EF4-FFF2-40B4-BE49-F238E27FC236}">
                <a16:creationId xmlns:a16="http://schemas.microsoft.com/office/drawing/2014/main" id="{0CCBEE09-7962-AEFD-E4E5-C7678A3A4169}"/>
              </a:ext>
            </a:extLst>
          </p:cNvPr>
          <p:cNvSpPr txBox="1">
            <a:spLocks/>
          </p:cNvSpPr>
          <p:nvPr/>
        </p:nvSpPr>
        <p:spPr>
          <a:xfrm>
            <a:off x="9900460" y="6459787"/>
            <a:ext cx="1312025" cy="365125"/>
          </a:xfrm>
          <a:prstGeom prst="rect">
            <a:avLst/>
          </a:prstGeom>
        </p:spPr>
        <p:txBody>
          <a:bodyPr anchor="ctr"/>
          <a:lstStyle>
            <a:defPPr>
              <a:defRPr lang="en-US"/>
            </a:defPPr>
            <a:lvl1pPr marL="0" algn="r" defTabSz="4572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712C4A9B-56B6-4F19-B34C-CB5061A7DFCE}" type="slidenum">
              <a:rPr lang="en-US" smtClean="0"/>
              <a:pPr>
                <a:defRPr/>
              </a:pPr>
              <a:t>29</a:t>
            </a:fld>
            <a:endParaRPr lang="en-US"/>
          </a:p>
        </p:txBody>
      </p:sp>
      <p:sp>
        <p:nvSpPr>
          <p:cNvPr id="9" name="Footer Placeholder 4">
            <a:extLst>
              <a:ext uri="{FF2B5EF4-FFF2-40B4-BE49-F238E27FC236}">
                <a16:creationId xmlns:a16="http://schemas.microsoft.com/office/drawing/2014/main" id="{6B774DC3-3D98-9C7C-8EF7-07279659C6DF}"/>
              </a:ext>
            </a:extLst>
          </p:cNvPr>
          <p:cNvSpPr>
            <a:spLocks noGrp="1"/>
          </p:cNvSpPr>
          <p:nvPr>
            <p:ph type="ftr" sz="quarter" idx="3"/>
          </p:nvPr>
        </p:nvSpPr>
        <p:spPr>
          <a:xfrm>
            <a:off x="3686186" y="6459787"/>
            <a:ext cx="4822804" cy="365125"/>
          </a:xfrm>
          <a:prstGeom prst="rect">
            <a:avLst/>
          </a:prstGeom>
        </p:spPr>
        <p:txBody>
          <a:bodyPr vert="horz" lIns="91440" tIns="45720" rIns="91440" bIns="45720" rtlCol="0" anchor="ctr"/>
          <a:lstStyle>
            <a:lvl1pPr algn="ctr">
              <a:defRPr sz="900" cap="all" baseline="0">
                <a:solidFill>
                  <a:srgbClr val="FFFFFF"/>
                </a:solidFill>
                <a:latin typeface="Arial" panose="020B0604020202020204" pitchFamily="34" charset="0"/>
                <a:cs typeface="Arial" panose="020B0604020202020204" pitchFamily="34" charset="0"/>
              </a:defRPr>
            </a:lvl1pPr>
          </a:lstStyle>
          <a:p>
            <a:pPr>
              <a:defRPr/>
            </a:pPr>
            <a:r>
              <a:rPr lang="en-US"/>
              <a:t>TIER 2 FOOD</a:t>
            </a:r>
          </a:p>
        </p:txBody>
      </p:sp>
      <p:sp>
        <p:nvSpPr>
          <p:cNvPr id="10" name="Slide Number Placeholder 9">
            <a:extLst>
              <a:ext uri="{FF2B5EF4-FFF2-40B4-BE49-F238E27FC236}">
                <a16:creationId xmlns:a16="http://schemas.microsoft.com/office/drawing/2014/main" id="{F55B43FE-DDD1-F24C-929B-C953807BB5A1}"/>
              </a:ext>
            </a:extLst>
          </p:cNvPr>
          <p:cNvSpPr>
            <a:spLocks noGrp="1"/>
          </p:cNvSpPr>
          <p:nvPr>
            <p:ph type="sldNum" sz="quarter" idx="4"/>
          </p:nvPr>
        </p:nvSpPr>
        <p:spPr/>
        <p:txBody>
          <a:bodyPr/>
          <a:lstStyle/>
          <a:p>
            <a:pPr>
              <a:defRPr/>
            </a:pPr>
            <a:fld id="{712C4A9B-56B6-4F19-B34C-CB5061A7DFCE}" type="slidenum">
              <a:rPr lang="en-US" smtClean="0"/>
              <a:pPr>
                <a:defRPr/>
              </a:pPr>
              <a:t>29</a:t>
            </a:fld>
            <a:endParaRPr lang="en-US"/>
          </a:p>
        </p:txBody>
      </p:sp>
    </p:spTree>
    <p:extLst>
      <p:ext uri="{BB962C8B-B14F-4D97-AF65-F5344CB8AC3E}">
        <p14:creationId xmlns:p14="http://schemas.microsoft.com/office/powerpoint/2010/main" val="135398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35ACBC-12CE-7937-F7F9-52D15DC9AB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E9BA8A-B16D-D8EF-7BE0-533CE8C237D9}"/>
              </a:ext>
            </a:extLst>
          </p:cNvPr>
          <p:cNvSpPr>
            <a:spLocks noGrp="1"/>
          </p:cNvSpPr>
          <p:nvPr>
            <p:ph type="title"/>
          </p:nvPr>
        </p:nvSpPr>
        <p:spPr/>
        <p:txBody>
          <a:bodyPr/>
          <a:lstStyle/>
          <a:p>
            <a:r>
              <a:rPr lang="en-US" dirty="0"/>
              <a:t>Ground Rules</a:t>
            </a:r>
          </a:p>
        </p:txBody>
      </p:sp>
      <p:sp>
        <p:nvSpPr>
          <p:cNvPr id="3" name="Content Placeholder 2">
            <a:extLst>
              <a:ext uri="{FF2B5EF4-FFF2-40B4-BE49-F238E27FC236}">
                <a16:creationId xmlns:a16="http://schemas.microsoft.com/office/drawing/2014/main" id="{54A329BE-B05A-C88E-0C44-C769C4695B11}"/>
              </a:ext>
            </a:extLst>
          </p:cNvPr>
          <p:cNvSpPr>
            <a:spLocks noGrp="1"/>
          </p:cNvSpPr>
          <p:nvPr>
            <p:ph idx="1"/>
          </p:nvPr>
        </p:nvSpPr>
        <p:spPr/>
        <p:txBody>
          <a:bodyPr/>
          <a:lstStyle/>
          <a:p>
            <a:pPr marL="342900" indent="-342900">
              <a:buFont typeface="Arial" panose="020B0604020202020204" pitchFamily="34" charset="0"/>
              <a:buChar char="•"/>
            </a:pPr>
            <a:r>
              <a:rPr lang="en-US" sz="3200" dirty="0"/>
              <a:t>Share the air</a:t>
            </a:r>
          </a:p>
          <a:p>
            <a:pPr marL="342900" indent="-342900">
              <a:buFont typeface="Arial" panose="020B0604020202020204" pitchFamily="34" charset="0"/>
              <a:buChar char="•"/>
            </a:pPr>
            <a:r>
              <a:rPr lang="en-US" sz="3200" dirty="0"/>
              <a:t>Be. Here. Now.</a:t>
            </a:r>
          </a:p>
          <a:p>
            <a:pPr marL="342900" indent="-342900">
              <a:buFont typeface="Arial" panose="020B0604020202020204" pitchFamily="34" charset="0"/>
              <a:buChar char="•"/>
            </a:pPr>
            <a:r>
              <a:rPr lang="en-US" sz="3200" dirty="0"/>
              <a:t>No sidebar conversations</a:t>
            </a:r>
          </a:p>
          <a:p>
            <a:pPr marL="342900" indent="-342900">
              <a:buFont typeface="Arial" panose="020B0604020202020204" pitchFamily="34" charset="0"/>
              <a:buChar char="•"/>
            </a:pPr>
            <a:r>
              <a:rPr lang="en-US" sz="3200" dirty="0"/>
              <a:t>Respect/celebrate differing opinions</a:t>
            </a:r>
          </a:p>
          <a:p>
            <a:pPr marL="342900" indent="-342900">
              <a:buFont typeface="Arial" panose="020B0604020202020204" pitchFamily="34" charset="0"/>
              <a:buChar char="•"/>
            </a:pPr>
            <a:r>
              <a:rPr lang="en-US" sz="3200" dirty="0"/>
              <a:t>(Don’t) Talk to the Hand</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p:txBody>
      </p:sp>
      <p:sp>
        <p:nvSpPr>
          <p:cNvPr id="4" name="Slide Number Placeholder 3">
            <a:extLst>
              <a:ext uri="{FF2B5EF4-FFF2-40B4-BE49-F238E27FC236}">
                <a16:creationId xmlns:a16="http://schemas.microsoft.com/office/drawing/2014/main" id="{13154431-7492-054E-F354-4C728F316A37}"/>
              </a:ext>
            </a:extLst>
          </p:cNvPr>
          <p:cNvSpPr>
            <a:spLocks noGrp="1"/>
          </p:cNvSpPr>
          <p:nvPr>
            <p:ph type="sldNum" sz="quarter" idx="12"/>
          </p:nvPr>
        </p:nvSpPr>
        <p:spPr/>
        <p:txBody>
          <a:bodyPr/>
          <a:lstStyle/>
          <a:p>
            <a:pPr>
              <a:defRPr/>
            </a:pPr>
            <a:fld id="{712C4A9B-56B6-4F19-B34C-CB5061A7DFCE}" type="slidenum">
              <a:rPr lang="en-US" smtClean="0"/>
              <a:pPr>
                <a:defRPr/>
              </a:pPr>
              <a:t>3</a:t>
            </a:fld>
            <a:endParaRPr lang="en-US" dirty="0"/>
          </a:p>
        </p:txBody>
      </p:sp>
      <p:sp>
        <p:nvSpPr>
          <p:cNvPr id="5" name="Date Placeholder 4">
            <a:extLst>
              <a:ext uri="{FF2B5EF4-FFF2-40B4-BE49-F238E27FC236}">
                <a16:creationId xmlns:a16="http://schemas.microsoft.com/office/drawing/2014/main" id="{A759B1FA-F535-67C4-F2FE-3E7EF3E5F3DD}"/>
              </a:ext>
            </a:extLst>
          </p:cNvPr>
          <p:cNvSpPr>
            <a:spLocks noGrp="1"/>
          </p:cNvSpPr>
          <p:nvPr>
            <p:ph type="dt" sz="half" idx="2"/>
          </p:nvPr>
        </p:nvSpPr>
        <p:spPr/>
        <p:txBody>
          <a:bodyPr/>
          <a:lstStyle/>
          <a:p>
            <a:pPr>
              <a:defRPr/>
            </a:pPr>
            <a:r>
              <a:rPr lang="en-US" dirty="0"/>
              <a:t>Fall 2024</a:t>
            </a:r>
          </a:p>
        </p:txBody>
      </p:sp>
      <p:sp>
        <p:nvSpPr>
          <p:cNvPr id="6" name="Footer Placeholder 5">
            <a:extLst>
              <a:ext uri="{FF2B5EF4-FFF2-40B4-BE49-F238E27FC236}">
                <a16:creationId xmlns:a16="http://schemas.microsoft.com/office/drawing/2014/main" id="{62F5A7FA-5ECC-65B8-5D33-CA48141A6C5D}"/>
              </a:ext>
            </a:extLst>
          </p:cNvPr>
          <p:cNvSpPr>
            <a:spLocks noGrp="1"/>
          </p:cNvSpPr>
          <p:nvPr>
            <p:ph type="ftr" sz="quarter" idx="3"/>
          </p:nvPr>
        </p:nvSpPr>
        <p:spPr/>
        <p:txBody>
          <a:bodyPr/>
          <a:lstStyle/>
          <a:p>
            <a:pPr>
              <a:defRPr/>
            </a:pPr>
            <a:r>
              <a:rPr lang="en-US" dirty="0"/>
              <a:t>FOOD DAY 4 </a:t>
            </a:r>
          </a:p>
        </p:txBody>
      </p:sp>
    </p:spTree>
    <p:extLst>
      <p:ext uri="{BB962C8B-B14F-4D97-AF65-F5344CB8AC3E}">
        <p14:creationId xmlns:p14="http://schemas.microsoft.com/office/powerpoint/2010/main" val="2479226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73302-02B8-18DA-30D2-326B4820D38D}"/>
              </a:ext>
            </a:extLst>
          </p:cNvPr>
          <p:cNvSpPr>
            <a:spLocks noGrp="1"/>
          </p:cNvSpPr>
          <p:nvPr>
            <p:ph type="title"/>
          </p:nvPr>
        </p:nvSpPr>
        <p:spPr>
          <a:xfrm>
            <a:off x="914400" y="685800"/>
            <a:ext cx="10241280" cy="1524000"/>
          </a:xfrm>
        </p:spPr>
        <p:txBody>
          <a:bodyPr>
            <a:normAutofit/>
          </a:bodyPr>
          <a:lstStyle/>
          <a:p>
            <a:pPr marL="466725" indent="-466725"/>
            <a:r>
              <a:rPr lang="en-US" sz="3300" b="1" u="none" strike="noStrike">
                <a:effectLst/>
                <a:latin typeface="+mn-lt"/>
                <a:ea typeface="Times New Roman" panose="02020603050405020304" pitchFamily="18" charset="0"/>
              </a:rPr>
              <a:t>1.  </a:t>
            </a:r>
            <a:r>
              <a:rPr lang="en-US" sz="2700" b="1" u="none" strike="noStrike">
                <a:effectLst/>
                <a:latin typeface="Arial" panose="020B0604020202020204" pitchFamily="34" charset="0"/>
                <a:ea typeface="Times New Roman" panose="02020603050405020304" pitchFamily="18" charset="0"/>
                <a:cs typeface="Arial" panose="020B0604020202020204" pitchFamily="34" charset="0"/>
              </a:rPr>
              <a:t>A small orchard makes and bottles apple cider for sale to                     on-site customers only. They do not pasteurize the cider.</a:t>
            </a:r>
            <a:r>
              <a:rPr lang="en-US" sz="2700" b="1" u="sng" strike="noStrike">
                <a:effectLst/>
                <a:latin typeface="Arial" panose="020B0604020202020204" pitchFamily="34" charset="0"/>
                <a:ea typeface="Times New Roman" panose="02020603050405020304" pitchFamily="18" charset="0"/>
                <a:cs typeface="Arial" panose="020B0604020202020204" pitchFamily="34" charset="0"/>
              </a:rPr>
              <a:t>  </a:t>
            </a:r>
            <a:br>
              <a:rPr lang="en-US" sz="1800" u="none" strike="noStrike">
                <a:effectLst/>
                <a:latin typeface="Times New Roman" panose="02020603050405020304" pitchFamily="18" charset="0"/>
                <a:ea typeface="Times New Roman" panose="02020603050405020304" pitchFamily="18" charset="0"/>
              </a:rPr>
            </a:br>
            <a:endParaRPr lang="en-US">
              <a:latin typeface="Play"/>
            </a:endParaRPr>
          </a:p>
        </p:txBody>
      </p:sp>
      <p:sp>
        <p:nvSpPr>
          <p:cNvPr id="3" name="Content Placeholder 2">
            <a:extLst>
              <a:ext uri="{FF2B5EF4-FFF2-40B4-BE49-F238E27FC236}">
                <a16:creationId xmlns:a16="http://schemas.microsoft.com/office/drawing/2014/main" id="{947F4D77-4A0C-1FAE-53EF-88BD34337D0E}"/>
              </a:ext>
            </a:extLst>
          </p:cNvPr>
          <p:cNvSpPr>
            <a:spLocks noGrp="1"/>
          </p:cNvSpPr>
          <p:nvPr>
            <p:ph idx="1"/>
          </p:nvPr>
        </p:nvSpPr>
        <p:spPr>
          <a:xfrm>
            <a:off x="1066800" y="1828800"/>
            <a:ext cx="10241280" cy="3886200"/>
          </a:xfrm>
        </p:spPr>
        <p:txBody>
          <a:bodyPr>
            <a:normAutofit/>
          </a:bodyPr>
          <a:lstStyle/>
          <a:p>
            <a:pPr marL="177800" marR="231775">
              <a:spcBef>
                <a:spcPts val="0"/>
              </a:spcBef>
              <a:spcAft>
                <a:spcPts val="0"/>
              </a:spcAft>
            </a:pPr>
            <a:r>
              <a:rPr lang="en-US" b="1">
                <a:solidFill>
                  <a:srgbClr val="FF0000"/>
                </a:solidFill>
                <a:effectLst/>
                <a:ea typeface="Times New Roman" panose="02020603050405020304" pitchFamily="18" charset="0"/>
              </a:rPr>
              <a:t>Other Special </a:t>
            </a:r>
            <a:r>
              <a:rPr lang="en-US" b="1">
                <a:solidFill>
                  <a:srgbClr val="FF0000"/>
                </a:solidFill>
                <a:ea typeface="Times New Roman" panose="02020603050405020304" pitchFamily="18" charset="0"/>
              </a:rPr>
              <a:t>R</a:t>
            </a:r>
            <a:r>
              <a:rPr lang="en-US" b="1">
                <a:solidFill>
                  <a:srgbClr val="FF0000"/>
                </a:solidFill>
                <a:effectLst/>
                <a:ea typeface="Times New Roman" panose="02020603050405020304" pitchFamily="18" charset="0"/>
              </a:rPr>
              <a:t>equirements</a:t>
            </a:r>
          </a:p>
          <a:p>
            <a:pPr marL="177800" marR="231775">
              <a:spcBef>
                <a:spcPts val="0"/>
              </a:spcBef>
              <a:spcAft>
                <a:spcPts val="0"/>
              </a:spcAft>
            </a:pPr>
            <a:endParaRPr lang="en-US" sz="1800" b="1"/>
          </a:p>
          <a:p>
            <a:pPr marL="177800" marR="231775">
              <a:spcBef>
                <a:spcPts val="0"/>
              </a:spcBef>
              <a:spcAft>
                <a:spcPts val="0"/>
              </a:spcAft>
            </a:pPr>
            <a:r>
              <a:rPr lang="en-US" b="1" u="sng">
                <a:effectLst/>
                <a:ea typeface="Times New Roman" panose="02020603050405020304" pitchFamily="18" charset="0"/>
              </a:rPr>
              <a:t>Answer:</a:t>
            </a:r>
            <a:r>
              <a:rPr lang="en-US" b="1">
                <a:effectLst/>
                <a:ea typeface="Times New Roman" panose="02020603050405020304" pitchFamily="18" charset="0"/>
              </a:rPr>
              <a:t>  </a:t>
            </a:r>
            <a:r>
              <a:rPr lang="en-US">
                <a:effectLst/>
                <a:ea typeface="Times New Roman" panose="02020603050405020304" pitchFamily="18" charset="0"/>
              </a:rPr>
              <a:t>If they do not achieve a 5-log reduction in pathogens of concern according to </a:t>
            </a:r>
            <a:r>
              <a:rPr lang="en-US" b="1">
                <a:solidFill>
                  <a:srgbClr val="003399"/>
                </a:solidFill>
                <a:effectLst/>
                <a:ea typeface="Times New Roman" panose="02020603050405020304" pitchFamily="18" charset="0"/>
              </a:rPr>
              <a:t>Food Code Section 3-404.11 Treating Juice </a:t>
            </a:r>
            <a:r>
              <a:rPr lang="en-US">
                <a:effectLst/>
                <a:ea typeface="Times New Roman" panose="02020603050405020304" pitchFamily="18" charset="0"/>
              </a:rPr>
              <a:t>[also specified in 21 CFR 101.17(g)], they must place a warning statement on the label: “</a:t>
            </a:r>
            <a:r>
              <a:rPr lang="en-US" b="1">
                <a:effectLst/>
                <a:ea typeface="Times New Roman" panose="02020603050405020304" pitchFamily="18" charset="0"/>
              </a:rPr>
              <a:t>WARNING</a:t>
            </a:r>
            <a:r>
              <a:rPr lang="en-US">
                <a:effectLst/>
                <a:ea typeface="Times New Roman" panose="02020603050405020304" pitchFamily="18" charset="0"/>
              </a:rPr>
              <a:t>: This product has not been pasteurized and, therefore, may contain harmful bacteria that can cause serious illness in children, the elderly, and persons with weakened immune systems.”  </a:t>
            </a:r>
          </a:p>
          <a:p>
            <a:pPr marL="177800" marR="231775">
              <a:spcBef>
                <a:spcPts val="0"/>
              </a:spcBef>
              <a:spcAft>
                <a:spcPts val="0"/>
              </a:spcAft>
            </a:pPr>
            <a:r>
              <a:rPr lang="en-US" b="1">
                <a:solidFill>
                  <a:srgbClr val="FF0000"/>
                </a:solidFill>
                <a:effectLst/>
                <a:ea typeface="Times New Roman" panose="02020603050405020304" pitchFamily="18" charset="0"/>
              </a:rPr>
              <a:t>Labeling requirements apply (3-602.11)</a:t>
            </a:r>
          </a:p>
          <a:p>
            <a:pPr marL="177800" marR="231775">
              <a:spcBef>
                <a:spcPts val="0"/>
              </a:spcBef>
              <a:spcAft>
                <a:spcPts val="0"/>
              </a:spcAft>
            </a:pPr>
            <a:endParaRPr lang="en-US"/>
          </a:p>
        </p:txBody>
      </p:sp>
      <p:sp>
        <p:nvSpPr>
          <p:cNvPr id="7" name="Slide Number Placeholder 5">
            <a:extLst>
              <a:ext uri="{FF2B5EF4-FFF2-40B4-BE49-F238E27FC236}">
                <a16:creationId xmlns:a16="http://schemas.microsoft.com/office/drawing/2014/main" id="{24273522-8CE9-BAD2-6484-7B4A5FBB4AD7}"/>
              </a:ext>
            </a:extLst>
          </p:cNvPr>
          <p:cNvSpPr>
            <a:spLocks noGrp="1"/>
          </p:cNvSpPr>
          <p:nvPr>
            <p:ph type="sldNum" sz="quarter" idx="12"/>
          </p:nvPr>
        </p:nvSpPr>
        <p:spPr>
          <a:xfrm>
            <a:off x="9900460" y="6459787"/>
            <a:ext cx="1312025" cy="365125"/>
          </a:xfrm>
          <a:prstGeom prst="rect">
            <a:avLst/>
          </a:prstGeom>
        </p:spPr>
        <p:txBody>
          <a:bodyPr anchor="ctr"/>
          <a:lstStyle>
            <a:defPPr>
              <a:defRPr lang="en-US"/>
            </a:defPPr>
            <a:lvl1pPr marL="0" algn="r" defTabSz="4572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712C4A9B-56B6-4F19-B34C-CB5061A7DFCE}" type="slidenum">
              <a:rPr lang="en-US" smtClean="0"/>
              <a:pPr algn="r">
                <a:defRPr/>
              </a:pPr>
              <a:t>30</a:t>
            </a:fld>
            <a:endParaRPr lang="en-US"/>
          </a:p>
        </p:txBody>
      </p:sp>
      <p:sp>
        <p:nvSpPr>
          <p:cNvPr id="9" name="Footer Placeholder 4">
            <a:extLst>
              <a:ext uri="{FF2B5EF4-FFF2-40B4-BE49-F238E27FC236}">
                <a16:creationId xmlns:a16="http://schemas.microsoft.com/office/drawing/2014/main" id="{88CEC751-CEF8-DB5F-FFE7-5FAFBA723E28}"/>
              </a:ext>
            </a:extLst>
          </p:cNvPr>
          <p:cNvSpPr>
            <a:spLocks noGrp="1"/>
          </p:cNvSpPr>
          <p:nvPr>
            <p:ph type="ftr" sz="quarter" idx="3"/>
          </p:nvPr>
        </p:nvSpPr>
        <p:spPr>
          <a:xfrm>
            <a:off x="3686186" y="6459787"/>
            <a:ext cx="4822804" cy="365125"/>
          </a:xfrm>
          <a:prstGeom prst="rect">
            <a:avLst/>
          </a:prstGeom>
        </p:spPr>
        <p:txBody>
          <a:bodyPr vert="horz" lIns="91440" tIns="45720" rIns="91440" bIns="45720" rtlCol="0" anchor="ctr"/>
          <a:lstStyle>
            <a:lvl1pPr algn="ctr">
              <a:defRPr sz="900" cap="all" baseline="0">
                <a:solidFill>
                  <a:srgbClr val="FFFFFF"/>
                </a:solidFill>
                <a:latin typeface="Arial" panose="020B0604020202020204" pitchFamily="34" charset="0"/>
                <a:cs typeface="Arial" panose="020B0604020202020204" pitchFamily="34" charset="0"/>
              </a:defRPr>
            </a:lvl1pPr>
          </a:lstStyle>
          <a:p>
            <a:pPr>
              <a:defRPr/>
            </a:pPr>
            <a:r>
              <a:rPr lang="en-US"/>
              <a:t>TIER 2 FOOD</a:t>
            </a:r>
          </a:p>
        </p:txBody>
      </p:sp>
    </p:spTree>
    <p:extLst>
      <p:ext uri="{BB962C8B-B14F-4D97-AF65-F5344CB8AC3E}">
        <p14:creationId xmlns:p14="http://schemas.microsoft.com/office/powerpoint/2010/main" val="1441061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46C6E4-3263-0277-CF1D-6A4BB27FFAF7}"/>
              </a:ext>
            </a:extLst>
          </p:cNvPr>
          <p:cNvSpPr>
            <a:spLocks noGrp="1"/>
          </p:cNvSpPr>
          <p:nvPr>
            <p:ph idx="1"/>
          </p:nvPr>
        </p:nvSpPr>
        <p:spPr>
          <a:xfrm>
            <a:off x="827115" y="533400"/>
            <a:ext cx="10602885" cy="5562600"/>
          </a:xfrm>
        </p:spPr>
        <p:txBody>
          <a:bodyPr vert="horz" lIns="182880" tIns="45720" rIns="182880" bIns="45720" rtlCol="0" anchor="t">
            <a:normAutofit/>
          </a:bodyPr>
          <a:lstStyle/>
          <a:p>
            <a:pPr marL="0" marR="0">
              <a:spcBef>
                <a:spcPts val="0"/>
              </a:spcBef>
              <a:spcAft>
                <a:spcPts val="0"/>
              </a:spcAft>
            </a:pPr>
            <a:r>
              <a:rPr lang="en-US" b="1" spc="-5" dirty="0">
                <a:solidFill>
                  <a:srgbClr val="003399"/>
                </a:solidFill>
                <a:effectLst/>
                <a:latin typeface="Arial"/>
                <a:ea typeface="Times New Roman" panose="02020603050405020304" pitchFamily="18" charset="0"/>
                <a:cs typeface="Arial"/>
              </a:rPr>
              <a:t>3-404.11 Treating Juice</a:t>
            </a:r>
            <a:endParaRPr lang="en-US" dirty="0">
              <a:solidFill>
                <a:srgbClr val="003399"/>
              </a:solidFill>
              <a:effectLst/>
              <a:latin typeface="Arial"/>
              <a:ea typeface="Times New Roman" panose="02020603050405020304" pitchFamily="18" charset="0"/>
              <a:cs typeface="Arial"/>
            </a:endParaRPr>
          </a:p>
          <a:p>
            <a:pPr marL="0" marR="0"/>
            <a:r>
              <a:rPr lang="en-US" sz="2000" spc="-5" dirty="0">
                <a:solidFill>
                  <a:srgbClr val="003399"/>
                </a:solidFill>
                <a:effectLst/>
                <a:latin typeface="Arial"/>
                <a:ea typeface="Times New Roman" panose="02020603050405020304" pitchFamily="18" charset="0"/>
                <a:cs typeface="Arial"/>
              </a:rPr>
              <a:t>JUICE</a:t>
            </a:r>
            <a:r>
              <a:rPr lang="en-US" sz="2000" spc="-20" dirty="0">
                <a:solidFill>
                  <a:srgbClr val="003399"/>
                </a:solidFill>
                <a:effectLst/>
                <a:latin typeface="Arial"/>
                <a:ea typeface="Times New Roman" panose="02020603050405020304" pitchFamily="18" charset="0"/>
                <a:cs typeface="Arial"/>
              </a:rPr>
              <a:t> </a:t>
            </a:r>
            <a:r>
              <a:rPr lang="en-US" sz="2000" spc="-5" dirty="0">
                <a:solidFill>
                  <a:srgbClr val="003399"/>
                </a:solidFill>
                <a:effectLst/>
                <a:latin typeface="Arial"/>
                <a:ea typeface="Times New Roman" panose="02020603050405020304" pitchFamily="18" charset="0"/>
                <a:cs typeface="Arial"/>
              </a:rPr>
              <a:t>PACKAGED</a:t>
            </a:r>
            <a:r>
              <a:rPr lang="en-US" sz="2000" spc="45" dirty="0">
                <a:solidFill>
                  <a:srgbClr val="003399"/>
                </a:solidFill>
                <a:effectLst/>
                <a:latin typeface="Arial"/>
                <a:ea typeface="Times New Roman" panose="02020603050405020304" pitchFamily="18" charset="0"/>
                <a:cs typeface="Arial"/>
              </a:rPr>
              <a:t> </a:t>
            </a:r>
            <a:r>
              <a:rPr lang="en-US" sz="2000" spc="-5" dirty="0">
                <a:solidFill>
                  <a:srgbClr val="003399"/>
                </a:solidFill>
                <a:effectLst/>
                <a:latin typeface="Arial"/>
                <a:ea typeface="Times New Roman" panose="02020603050405020304" pitchFamily="18" charset="0"/>
                <a:cs typeface="Arial"/>
              </a:rPr>
              <a:t>in</a:t>
            </a:r>
            <a:r>
              <a:rPr lang="en-US" sz="2000" spc="-25" dirty="0">
                <a:solidFill>
                  <a:srgbClr val="003399"/>
                </a:solidFill>
                <a:effectLst/>
                <a:latin typeface="Arial"/>
                <a:ea typeface="Times New Roman" panose="02020603050405020304" pitchFamily="18" charset="0"/>
                <a:cs typeface="Arial"/>
              </a:rPr>
              <a:t> </a:t>
            </a:r>
            <a:r>
              <a:rPr lang="en-US" sz="2000" dirty="0">
                <a:solidFill>
                  <a:srgbClr val="003399"/>
                </a:solidFill>
                <a:effectLst/>
                <a:latin typeface="Arial"/>
                <a:ea typeface="Times New Roman" panose="02020603050405020304" pitchFamily="18" charset="0"/>
                <a:cs typeface="Arial"/>
              </a:rPr>
              <a:t>a</a:t>
            </a:r>
            <a:r>
              <a:rPr lang="en-US" sz="2000" spc="-25" dirty="0">
                <a:solidFill>
                  <a:srgbClr val="003399"/>
                </a:solidFill>
                <a:effectLst/>
                <a:latin typeface="Arial"/>
                <a:ea typeface="Times New Roman" panose="02020603050405020304" pitchFamily="18" charset="0"/>
                <a:cs typeface="Arial"/>
              </a:rPr>
              <a:t> </a:t>
            </a:r>
            <a:r>
              <a:rPr lang="en-US" sz="2000" spc="-10" dirty="0">
                <a:solidFill>
                  <a:srgbClr val="003399"/>
                </a:solidFill>
                <a:effectLst/>
                <a:latin typeface="Arial"/>
                <a:ea typeface="Times New Roman" panose="02020603050405020304" pitchFamily="18" charset="0"/>
                <a:cs typeface="Arial"/>
              </a:rPr>
              <a:t>FOOD</a:t>
            </a:r>
            <a:r>
              <a:rPr lang="en-US" sz="2000" spc="-25" dirty="0">
                <a:solidFill>
                  <a:srgbClr val="003399"/>
                </a:solidFill>
                <a:effectLst/>
                <a:latin typeface="Arial"/>
                <a:ea typeface="Times New Roman" panose="02020603050405020304" pitchFamily="18" charset="0"/>
                <a:cs typeface="Arial"/>
              </a:rPr>
              <a:t> </a:t>
            </a:r>
            <a:r>
              <a:rPr lang="en-US" sz="2000" spc="-5" dirty="0">
                <a:solidFill>
                  <a:srgbClr val="003399"/>
                </a:solidFill>
                <a:effectLst/>
                <a:latin typeface="Arial"/>
                <a:ea typeface="Times New Roman" panose="02020603050405020304" pitchFamily="18" charset="0"/>
                <a:cs typeface="Arial"/>
              </a:rPr>
              <a:t>ESTABLISHMENT</a:t>
            </a:r>
            <a:r>
              <a:rPr lang="en-US" sz="2000" spc="40" dirty="0">
                <a:solidFill>
                  <a:srgbClr val="003399"/>
                </a:solidFill>
                <a:effectLst/>
                <a:latin typeface="Arial"/>
                <a:ea typeface="Times New Roman" panose="02020603050405020304" pitchFamily="18" charset="0"/>
                <a:cs typeface="Arial"/>
              </a:rPr>
              <a:t> </a:t>
            </a:r>
            <a:r>
              <a:rPr lang="en-US" sz="2000" spc="-5" dirty="0">
                <a:solidFill>
                  <a:srgbClr val="003399"/>
                </a:solidFill>
                <a:effectLst/>
                <a:latin typeface="Arial"/>
                <a:ea typeface="Times New Roman" panose="02020603050405020304" pitchFamily="18" charset="0"/>
                <a:cs typeface="Arial"/>
              </a:rPr>
              <a:t>shall</a:t>
            </a:r>
            <a:r>
              <a:rPr lang="en-US" sz="2000" spc="-35" dirty="0">
                <a:solidFill>
                  <a:srgbClr val="003399"/>
                </a:solidFill>
                <a:effectLst/>
                <a:latin typeface="Arial"/>
                <a:ea typeface="Times New Roman" panose="02020603050405020304" pitchFamily="18" charset="0"/>
                <a:cs typeface="Arial"/>
              </a:rPr>
              <a:t> </a:t>
            </a:r>
            <a:r>
              <a:rPr lang="en-US" sz="2000" dirty="0">
                <a:solidFill>
                  <a:srgbClr val="003399"/>
                </a:solidFill>
                <a:effectLst/>
                <a:latin typeface="Arial"/>
                <a:ea typeface="Times New Roman" panose="02020603050405020304" pitchFamily="18" charset="0"/>
                <a:cs typeface="Arial"/>
              </a:rPr>
              <a:t>be:</a:t>
            </a:r>
          </a:p>
          <a:p>
            <a:pPr marL="136525" marR="0"/>
            <a:r>
              <a:rPr lang="en-US" sz="2000" dirty="0">
                <a:solidFill>
                  <a:srgbClr val="003399"/>
                </a:solidFill>
                <a:effectLst/>
                <a:latin typeface="Arial"/>
                <a:ea typeface="Arial" panose="020B0604020202020204" pitchFamily="34" charset="0"/>
                <a:cs typeface="Arial"/>
              </a:rPr>
              <a:t>(A) Treated</a:t>
            </a:r>
            <a:r>
              <a:rPr lang="en-US" sz="2000" spc="-5" dirty="0">
                <a:solidFill>
                  <a:srgbClr val="003399"/>
                </a:solidFill>
                <a:effectLst/>
                <a:latin typeface="Arial"/>
                <a:ea typeface="Arial" panose="020B0604020202020204" pitchFamily="34" charset="0"/>
                <a:cs typeface="Arial"/>
              </a:rPr>
              <a:t> </a:t>
            </a:r>
            <a:r>
              <a:rPr lang="en-US" sz="2000" dirty="0">
                <a:solidFill>
                  <a:srgbClr val="003399"/>
                </a:solidFill>
                <a:effectLst/>
                <a:latin typeface="Arial"/>
                <a:ea typeface="Arial" panose="020B0604020202020204" pitchFamily="34" charset="0"/>
                <a:cs typeface="Arial"/>
              </a:rPr>
              <a:t>under</a:t>
            </a:r>
            <a:r>
              <a:rPr lang="en-US" sz="2000" spc="-10" dirty="0">
                <a:solidFill>
                  <a:srgbClr val="003399"/>
                </a:solidFill>
                <a:effectLst/>
                <a:latin typeface="Arial"/>
                <a:ea typeface="Arial" panose="020B0604020202020204" pitchFamily="34" charset="0"/>
                <a:cs typeface="Arial"/>
              </a:rPr>
              <a:t> </a:t>
            </a:r>
            <a:r>
              <a:rPr lang="en-US" sz="2000" dirty="0">
                <a:solidFill>
                  <a:srgbClr val="003399"/>
                </a:solidFill>
                <a:effectLst/>
                <a:latin typeface="Arial"/>
                <a:ea typeface="Arial" panose="020B0604020202020204" pitchFamily="34" charset="0"/>
                <a:cs typeface="Arial"/>
              </a:rPr>
              <a:t>a </a:t>
            </a:r>
            <a:r>
              <a:rPr lang="en-US" sz="2000" spc="-5" dirty="0">
                <a:solidFill>
                  <a:srgbClr val="003399"/>
                </a:solidFill>
                <a:effectLst/>
                <a:latin typeface="Arial"/>
                <a:ea typeface="Arial" panose="020B0604020202020204" pitchFamily="34" charset="0"/>
                <a:cs typeface="Arial"/>
              </a:rPr>
              <a:t>HACCP</a:t>
            </a:r>
            <a:r>
              <a:rPr lang="en-US" sz="2000" spc="-70" dirty="0">
                <a:solidFill>
                  <a:srgbClr val="003399"/>
                </a:solidFill>
                <a:effectLst/>
                <a:latin typeface="Arial"/>
                <a:ea typeface="Arial" panose="020B0604020202020204" pitchFamily="34" charset="0"/>
                <a:cs typeface="Arial"/>
              </a:rPr>
              <a:t> </a:t>
            </a:r>
            <a:r>
              <a:rPr lang="en-US" sz="2000" dirty="0">
                <a:solidFill>
                  <a:srgbClr val="003399"/>
                </a:solidFill>
                <a:effectLst/>
                <a:latin typeface="Arial"/>
                <a:ea typeface="Arial" panose="020B0604020202020204" pitchFamily="34" charset="0"/>
                <a:cs typeface="Arial"/>
              </a:rPr>
              <a:t>PLAN</a:t>
            </a:r>
            <a:r>
              <a:rPr lang="en-US" sz="2000" spc="65" dirty="0">
                <a:solidFill>
                  <a:srgbClr val="003399"/>
                </a:solidFill>
                <a:effectLst/>
                <a:latin typeface="Arial"/>
                <a:ea typeface="Arial" panose="020B0604020202020204" pitchFamily="34" charset="0"/>
                <a:cs typeface="Arial"/>
              </a:rPr>
              <a:t> </a:t>
            </a:r>
            <a:r>
              <a:rPr lang="en-US" sz="2000" dirty="0">
                <a:solidFill>
                  <a:srgbClr val="003399"/>
                </a:solidFill>
                <a:effectLst/>
                <a:latin typeface="Arial"/>
                <a:ea typeface="Arial" panose="020B0604020202020204" pitchFamily="34" charset="0"/>
                <a:cs typeface="Arial"/>
              </a:rPr>
              <a:t>as</a:t>
            </a:r>
            <a:r>
              <a:rPr lang="en-US" sz="2000" spc="-10" dirty="0">
                <a:solidFill>
                  <a:srgbClr val="003399"/>
                </a:solidFill>
                <a:effectLst/>
                <a:latin typeface="Arial"/>
                <a:ea typeface="Arial" panose="020B0604020202020204" pitchFamily="34" charset="0"/>
                <a:cs typeface="Arial"/>
              </a:rPr>
              <a:t> </a:t>
            </a:r>
            <a:r>
              <a:rPr lang="en-US" sz="2000" dirty="0">
                <a:solidFill>
                  <a:srgbClr val="003399"/>
                </a:solidFill>
                <a:effectLst/>
                <a:latin typeface="Arial"/>
                <a:ea typeface="Arial" panose="020B0604020202020204" pitchFamily="34" charset="0"/>
                <a:cs typeface="Arial"/>
              </a:rPr>
              <a:t>specified </a:t>
            </a:r>
            <a:r>
              <a:rPr lang="en-US" sz="2000" spc="-5" dirty="0">
                <a:solidFill>
                  <a:srgbClr val="003399"/>
                </a:solidFill>
                <a:effectLst/>
                <a:latin typeface="Arial"/>
                <a:ea typeface="Arial" panose="020B0604020202020204" pitchFamily="34" charset="0"/>
                <a:cs typeface="Arial"/>
              </a:rPr>
              <a:t>in </a:t>
            </a:r>
            <a:r>
              <a:rPr lang="en-US" sz="2000" dirty="0">
                <a:solidFill>
                  <a:srgbClr val="003399"/>
                </a:solidFill>
                <a:effectLst/>
                <a:latin typeface="Arial"/>
                <a:ea typeface="Arial" panose="020B0604020202020204" pitchFamily="34" charset="0"/>
                <a:cs typeface="Arial"/>
              </a:rPr>
              <a:t>¶¶</a:t>
            </a:r>
            <a:r>
              <a:rPr lang="en-US" sz="2000" spc="330" dirty="0">
                <a:solidFill>
                  <a:srgbClr val="003399"/>
                </a:solidFill>
                <a:effectLst/>
                <a:latin typeface="Arial"/>
                <a:ea typeface="Arial" panose="020B0604020202020204" pitchFamily="34" charset="0"/>
                <a:cs typeface="Arial"/>
              </a:rPr>
              <a:t> </a:t>
            </a:r>
            <a:r>
              <a:rPr lang="en-US" sz="2000" spc="-5" dirty="0">
                <a:solidFill>
                  <a:srgbClr val="003399"/>
                </a:solidFill>
                <a:effectLst/>
                <a:latin typeface="Arial"/>
                <a:ea typeface="Arial" panose="020B0604020202020204" pitchFamily="34" charset="0"/>
                <a:cs typeface="Arial"/>
              </a:rPr>
              <a:t>8-201.14(B) </a:t>
            </a:r>
            <a:r>
              <a:rPr lang="en-US" sz="2000" dirty="0">
                <a:solidFill>
                  <a:srgbClr val="003399"/>
                </a:solidFill>
                <a:effectLst/>
                <a:latin typeface="Arial"/>
                <a:ea typeface="Arial" panose="020B0604020202020204" pitchFamily="34" charset="0"/>
                <a:cs typeface="Arial"/>
              </a:rPr>
              <a:t>-</a:t>
            </a:r>
            <a:r>
              <a:rPr lang="en-US" sz="2000" spc="-10" dirty="0">
                <a:solidFill>
                  <a:srgbClr val="003399"/>
                </a:solidFill>
                <a:effectLst/>
                <a:latin typeface="Arial"/>
                <a:ea typeface="Arial" panose="020B0604020202020204" pitchFamily="34" charset="0"/>
                <a:cs typeface="Arial"/>
              </a:rPr>
              <a:t> </a:t>
            </a:r>
            <a:r>
              <a:rPr lang="en-US" sz="2000" spc="-5" dirty="0">
                <a:solidFill>
                  <a:srgbClr val="003399"/>
                </a:solidFill>
                <a:effectLst/>
                <a:latin typeface="Arial"/>
                <a:ea typeface="Arial" panose="020B0604020202020204" pitchFamily="34" charset="0"/>
                <a:cs typeface="Arial"/>
              </a:rPr>
              <a:t>(E)</a:t>
            </a:r>
            <a:r>
              <a:rPr lang="en-US" sz="2000" spc="-10" dirty="0">
                <a:solidFill>
                  <a:srgbClr val="003399"/>
                </a:solidFill>
                <a:effectLst/>
                <a:latin typeface="Arial"/>
                <a:ea typeface="Arial" panose="020B0604020202020204" pitchFamily="34" charset="0"/>
                <a:cs typeface="Arial"/>
              </a:rPr>
              <a:t> </a:t>
            </a:r>
            <a:r>
              <a:rPr lang="en-US" sz="2000" dirty="0">
                <a:solidFill>
                  <a:srgbClr val="003399"/>
                </a:solidFill>
                <a:effectLst/>
                <a:latin typeface="Arial"/>
                <a:ea typeface="Arial" panose="020B0604020202020204" pitchFamily="34" charset="0"/>
                <a:cs typeface="Arial"/>
              </a:rPr>
              <a:t>to</a:t>
            </a:r>
            <a:r>
              <a:rPr lang="en-US" sz="2000" spc="5" dirty="0">
                <a:solidFill>
                  <a:srgbClr val="003399"/>
                </a:solidFill>
                <a:effectLst/>
                <a:latin typeface="Arial"/>
                <a:ea typeface="Arial" panose="020B0604020202020204" pitchFamily="34" charset="0"/>
                <a:cs typeface="Arial"/>
              </a:rPr>
              <a:t> </a:t>
            </a:r>
            <a:r>
              <a:rPr lang="en-US" sz="2000" spc="-5" dirty="0">
                <a:solidFill>
                  <a:srgbClr val="003399"/>
                </a:solidFill>
                <a:effectLst/>
                <a:latin typeface="Arial"/>
                <a:ea typeface="Arial" panose="020B0604020202020204" pitchFamily="34" charset="0"/>
                <a:cs typeface="Arial"/>
              </a:rPr>
              <a:t>attain</a:t>
            </a:r>
            <a:r>
              <a:rPr lang="en-US" sz="2000" dirty="0">
                <a:solidFill>
                  <a:srgbClr val="003399"/>
                </a:solidFill>
                <a:effectLst/>
                <a:latin typeface="Arial"/>
                <a:ea typeface="Arial" panose="020B0604020202020204" pitchFamily="34" charset="0"/>
                <a:cs typeface="Arial"/>
              </a:rPr>
              <a:t> a</a:t>
            </a:r>
            <a:r>
              <a:rPr lang="en-US" sz="2000" spc="5" dirty="0">
                <a:solidFill>
                  <a:srgbClr val="003399"/>
                </a:solidFill>
                <a:effectLst/>
                <a:latin typeface="Arial"/>
                <a:ea typeface="Arial" panose="020B0604020202020204" pitchFamily="34" charset="0"/>
                <a:cs typeface="Arial"/>
              </a:rPr>
              <a:t> </a:t>
            </a:r>
            <a:r>
              <a:rPr lang="en-US" sz="2000" spc="-5" dirty="0">
                <a:solidFill>
                  <a:srgbClr val="003399"/>
                </a:solidFill>
                <a:effectLst/>
                <a:latin typeface="Arial"/>
                <a:ea typeface="Arial" panose="020B0604020202020204" pitchFamily="34" charset="0"/>
                <a:cs typeface="Arial"/>
              </a:rPr>
              <a:t>5-log</a:t>
            </a:r>
            <a:r>
              <a:rPr lang="en-US" sz="2000" spc="-10" dirty="0">
                <a:solidFill>
                  <a:srgbClr val="003399"/>
                </a:solidFill>
                <a:effectLst/>
                <a:latin typeface="Arial"/>
                <a:ea typeface="Arial" panose="020B0604020202020204" pitchFamily="34" charset="0"/>
                <a:cs typeface="Arial"/>
              </a:rPr>
              <a:t> </a:t>
            </a:r>
            <a:r>
              <a:rPr lang="en-US" sz="2000" spc="-5" dirty="0">
                <a:solidFill>
                  <a:srgbClr val="003399"/>
                </a:solidFill>
                <a:effectLst/>
                <a:latin typeface="Arial"/>
                <a:ea typeface="Arial" panose="020B0604020202020204" pitchFamily="34" charset="0"/>
                <a:cs typeface="Arial"/>
              </a:rPr>
              <a:t>reduction,</a:t>
            </a:r>
            <a:r>
              <a:rPr lang="en-US" sz="2000" spc="5" dirty="0">
                <a:solidFill>
                  <a:srgbClr val="003399"/>
                </a:solidFill>
                <a:effectLst/>
                <a:latin typeface="Arial"/>
                <a:ea typeface="Arial" panose="020B0604020202020204" pitchFamily="34" charset="0"/>
                <a:cs typeface="Arial"/>
              </a:rPr>
              <a:t> </a:t>
            </a:r>
            <a:r>
              <a:rPr lang="en-US" sz="2000" spc="-5" dirty="0">
                <a:solidFill>
                  <a:srgbClr val="003399"/>
                </a:solidFill>
                <a:effectLst/>
                <a:latin typeface="Arial"/>
                <a:ea typeface="Arial" panose="020B0604020202020204" pitchFamily="34" charset="0"/>
                <a:cs typeface="Arial"/>
              </a:rPr>
              <a:t>which</a:t>
            </a:r>
            <a:r>
              <a:rPr lang="en-US" sz="2000" dirty="0">
                <a:solidFill>
                  <a:srgbClr val="003399"/>
                </a:solidFill>
                <a:effectLst/>
                <a:latin typeface="Arial"/>
                <a:ea typeface="Arial" panose="020B0604020202020204" pitchFamily="34" charset="0"/>
                <a:cs typeface="Arial"/>
              </a:rPr>
              <a:t> </a:t>
            </a:r>
            <a:r>
              <a:rPr lang="en-US" sz="2000" spc="-5" dirty="0">
                <a:solidFill>
                  <a:srgbClr val="003399"/>
                </a:solidFill>
                <a:effectLst/>
                <a:latin typeface="Arial"/>
                <a:ea typeface="Arial" panose="020B0604020202020204" pitchFamily="34" charset="0"/>
                <a:cs typeface="Arial"/>
              </a:rPr>
              <a:t>is</a:t>
            </a:r>
            <a:r>
              <a:rPr lang="en-US" sz="2000" spc="295" dirty="0">
                <a:solidFill>
                  <a:srgbClr val="003399"/>
                </a:solidFill>
                <a:effectLst/>
                <a:latin typeface="Arial"/>
                <a:ea typeface="Arial" panose="020B0604020202020204" pitchFamily="34" charset="0"/>
                <a:cs typeface="Arial"/>
              </a:rPr>
              <a:t> </a:t>
            </a:r>
            <a:r>
              <a:rPr lang="en-US" sz="2000" spc="-5" dirty="0">
                <a:solidFill>
                  <a:srgbClr val="003399"/>
                </a:solidFill>
                <a:effectLst/>
                <a:latin typeface="Arial"/>
                <a:ea typeface="Arial" panose="020B0604020202020204" pitchFamily="34" charset="0"/>
                <a:cs typeface="Arial"/>
              </a:rPr>
              <a:t>equal</a:t>
            </a:r>
            <a:r>
              <a:rPr lang="en-US" sz="2000" spc="-10" dirty="0">
                <a:solidFill>
                  <a:srgbClr val="003399"/>
                </a:solidFill>
                <a:effectLst/>
                <a:latin typeface="Arial"/>
                <a:ea typeface="Arial" panose="020B0604020202020204" pitchFamily="34" charset="0"/>
                <a:cs typeface="Arial"/>
              </a:rPr>
              <a:t> </a:t>
            </a:r>
            <a:r>
              <a:rPr lang="en-US" sz="2000" dirty="0">
                <a:solidFill>
                  <a:srgbClr val="003399"/>
                </a:solidFill>
                <a:effectLst/>
                <a:latin typeface="Arial"/>
                <a:ea typeface="Arial" panose="020B0604020202020204" pitchFamily="34" charset="0"/>
                <a:cs typeface="Arial"/>
              </a:rPr>
              <a:t>to a</a:t>
            </a:r>
            <a:r>
              <a:rPr lang="en-US" sz="2000" spc="5" dirty="0">
                <a:solidFill>
                  <a:srgbClr val="003399"/>
                </a:solidFill>
                <a:effectLst/>
                <a:latin typeface="Arial"/>
                <a:ea typeface="Arial" panose="020B0604020202020204" pitchFamily="34" charset="0"/>
                <a:cs typeface="Arial"/>
              </a:rPr>
              <a:t> </a:t>
            </a:r>
            <a:r>
              <a:rPr lang="en-US" sz="2000" dirty="0">
                <a:solidFill>
                  <a:srgbClr val="003399"/>
                </a:solidFill>
                <a:effectLst/>
                <a:latin typeface="Arial"/>
                <a:ea typeface="Arial" panose="020B0604020202020204" pitchFamily="34" charset="0"/>
                <a:cs typeface="Arial"/>
              </a:rPr>
              <a:t>99.999%</a:t>
            </a:r>
            <a:r>
              <a:rPr lang="en-US" sz="2000" spc="-5" dirty="0">
                <a:solidFill>
                  <a:srgbClr val="003399"/>
                </a:solidFill>
                <a:effectLst/>
                <a:latin typeface="Arial"/>
                <a:ea typeface="Arial" panose="020B0604020202020204" pitchFamily="34" charset="0"/>
                <a:cs typeface="Arial"/>
              </a:rPr>
              <a:t> reduction,</a:t>
            </a:r>
            <a:r>
              <a:rPr lang="en-US" sz="2000" dirty="0">
                <a:solidFill>
                  <a:srgbClr val="003399"/>
                </a:solidFill>
                <a:effectLst/>
                <a:latin typeface="Arial"/>
                <a:ea typeface="Arial" panose="020B0604020202020204" pitchFamily="34" charset="0"/>
                <a:cs typeface="Arial"/>
              </a:rPr>
              <a:t> of</a:t>
            </a:r>
            <a:r>
              <a:rPr lang="en-US" sz="2000" spc="15" dirty="0">
                <a:solidFill>
                  <a:srgbClr val="003399"/>
                </a:solidFill>
                <a:effectLst/>
                <a:latin typeface="Arial"/>
                <a:ea typeface="Arial" panose="020B0604020202020204" pitchFamily="34" charset="0"/>
                <a:cs typeface="Arial"/>
              </a:rPr>
              <a:t> </a:t>
            </a:r>
            <a:r>
              <a:rPr lang="en-US" sz="2000" dirty="0">
                <a:solidFill>
                  <a:srgbClr val="003399"/>
                </a:solidFill>
                <a:effectLst/>
                <a:latin typeface="Arial"/>
                <a:ea typeface="Arial" panose="020B0604020202020204" pitchFamily="34" charset="0"/>
                <a:cs typeface="Arial"/>
              </a:rPr>
              <a:t>the most </a:t>
            </a:r>
            <a:r>
              <a:rPr lang="en-US" sz="2000" spc="-5" dirty="0">
                <a:solidFill>
                  <a:srgbClr val="003399"/>
                </a:solidFill>
                <a:effectLst/>
                <a:latin typeface="Arial"/>
                <a:ea typeface="Arial" panose="020B0604020202020204" pitchFamily="34" charset="0"/>
                <a:cs typeface="Arial"/>
              </a:rPr>
              <a:t>resistant</a:t>
            </a:r>
            <a:r>
              <a:rPr lang="en-US" sz="2000" spc="195" dirty="0">
                <a:solidFill>
                  <a:srgbClr val="003399"/>
                </a:solidFill>
                <a:effectLst/>
                <a:latin typeface="Arial"/>
                <a:ea typeface="Arial" panose="020B0604020202020204" pitchFamily="34" charset="0"/>
                <a:cs typeface="Arial"/>
              </a:rPr>
              <a:t> </a:t>
            </a:r>
            <a:r>
              <a:rPr lang="en-US" sz="2000" spc="-5" dirty="0">
                <a:solidFill>
                  <a:srgbClr val="003399"/>
                </a:solidFill>
                <a:effectLst/>
                <a:latin typeface="Arial"/>
                <a:ea typeface="Arial" panose="020B0604020202020204" pitchFamily="34" charset="0"/>
                <a:cs typeface="Arial"/>
              </a:rPr>
              <a:t>microorganism</a:t>
            </a:r>
            <a:r>
              <a:rPr lang="en-US" sz="2000" dirty="0">
                <a:solidFill>
                  <a:srgbClr val="003399"/>
                </a:solidFill>
                <a:effectLst/>
                <a:latin typeface="Arial"/>
                <a:ea typeface="Arial" panose="020B0604020202020204" pitchFamily="34" charset="0"/>
                <a:cs typeface="Arial"/>
              </a:rPr>
              <a:t> of</a:t>
            </a:r>
            <a:r>
              <a:rPr lang="en-US" sz="2000" spc="10" dirty="0">
                <a:solidFill>
                  <a:srgbClr val="003399"/>
                </a:solidFill>
                <a:effectLst/>
                <a:latin typeface="Arial"/>
                <a:ea typeface="Arial" panose="020B0604020202020204" pitchFamily="34" charset="0"/>
                <a:cs typeface="Arial"/>
              </a:rPr>
              <a:t> </a:t>
            </a:r>
            <a:r>
              <a:rPr lang="en-US" sz="2000" spc="-5" dirty="0">
                <a:solidFill>
                  <a:srgbClr val="003399"/>
                </a:solidFill>
                <a:effectLst/>
                <a:latin typeface="Arial"/>
                <a:ea typeface="Arial" panose="020B0604020202020204" pitchFamily="34" charset="0"/>
                <a:cs typeface="Arial"/>
              </a:rPr>
              <a:t>public health significance;</a:t>
            </a:r>
            <a:r>
              <a:rPr lang="en-US" sz="2000" dirty="0">
                <a:solidFill>
                  <a:srgbClr val="003399"/>
                </a:solidFill>
                <a:effectLst/>
                <a:latin typeface="Arial"/>
                <a:ea typeface="Times New Roman" panose="02020603050405020304" pitchFamily="18" charset="0"/>
                <a:cs typeface="Arial"/>
              </a:rPr>
              <a:t> </a:t>
            </a:r>
            <a:r>
              <a:rPr lang="en-US" sz="2000" b="1" baseline="30000" dirty="0">
                <a:solidFill>
                  <a:srgbClr val="003399"/>
                </a:solidFill>
                <a:effectLst/>
                <a:latin typeface="Arial"/>
                <a:ea typeface="Arial" panose="020B0604020202020204" pitchFamily="34" charset="0"/>
                <a:cs typeface="Arial"/>
              </a:rPr>
              <a:t>P</a:t>
            </a:r>
            <a:r>
              <a:rPr lang="en-US" sz="2000" spc="110" dirty="0">
                <a:solidFill>
                  <a:srgbClr val="003399"/>
                </a:solidFill>
                <a:effectLst/>
                <a:latin typeface="Arial"/>
                <a:ea typeface="Arial" panose="020B0604020202020204" pitchFamily="34" charset="0"/>
                <a:cs typeface="Arial"/>
              </a:rPr>
              <a:t> </a:t>
            </a:r>
            <a:r>
              <a:rPr lang="en-US" sz="2000" b="1" dirty="0">
                <a:solidFill>
                  <a:srgbClr val="FF0000"/>
                </a:solidFill>
                <a:effectLst/>
                <a:latin typeface="Arial"/>
                <a:ea typeface="Arial" panose="020B0604020202020204" pitchFamily="34" charset="0"/>
                <a:cs typeface="Arial"/>
              </a:rPr>
              <a:t>or</a:t>
            </a:r>
            <a:endParaRPr lang="en-US" sz="2000" b="1" dirty="0">
              <a:solidFill>
                <a:srgbClr val="FF0000"/>
              </a:solidFill>
              <a:latin typeface="Arial"/>
              <a:ea typeface="Arial" panose="020B0604020202020204" pitchFamily="34" charset="0"/>
              <a:cs typeface="Arial"/>
            </a:endParaRPr>
          </a:p>
          <a:p>
            <a:pPr marL="136525" marR="0"/>
            <a:r>
              <a:rPr lang="en-US" sz="2000" spc="-5" dirty="0">
                <a:solidFill>
                  <a:srgbClr val="003399"/>
                </a:solidFill>
                <a:effectLst/>
                <a:latin typeface="Arial"/>
                <a:ea typeface="Arial" panose="020B0604020202020204" pitchFamily="34" charset="0"/>
                <a:cs typeface="Arial"/>
              </a:rPr>
              <a:t>(B) Labeled,</a:t>
            </a:r>
            <a:r>
              <a:rPr lang="en-US" sz="2000" dirty="0">
                <a:solidFill>
                  <a:srgbClr val="003399"/>
                </a:solidFill>
                <a:effectLst/>
                <a:latin typeface="Arial"/>
                <a:ea typeface="Arial" panose="020B0604020202020204" pitchFamily="34" charset="0"/>
                <a:cs typeface="Arial"/>
              </a:rPr>
              <a:t> </a:t>
            </a:r>
            <a:r>
              <a:rPr lang="en-US" sz="2000" spc="-5" dirty="0">
                <a:solidFill>
                  <a:srgbClr val="003399"/>
                </a:solidFill>
                <a:effectLst/>
                <a:latin typeface="Arial"/>
                <a:ea typeface="Arial" panose="020B0604020202020204" pitchFamily="34" charset="0"/>
                <a:cs typeface="Arial"/>
              </a:rPr>
              <a:t>if</a:t>
            </a:r>
            <a:r>
              <a:rPr lang="en-US" sz="2000" spc="10" dirty="0">
                <a:solidFill>
                  <a:srgbClr val="003399"/>
                </a:solidFill>
                <a:effectLst/>
                <a:latin typeface="Arial"/>
                <a:ea typeface="Arial" panose="020B0604020202020204" pitchFamily="34" charset="0"/>
                <a:cs typeface="Arial"/>
              </a:rPr>
              <a:t> </a:t>
            </a:r>
            <a:r>
              <a:rPr lang="en-US" sz="2000" dirty="0">
                <a:solidFill>
                  <a:srgbClr val="003399"/>
                </a:solidFill>
                <a:effectLst/>
                <a:latin typeface="Arial"/>
                <a:ea typeface="Arial" panose="020B0604020202020204" pitchFamily="34" charset="0"/>
                <a:cs typeface="Arial"/>
              </a:rPr>
              <a:t>not</a:t>
            </a:r>
            <a:r>
              <a:rPr lang="en-US" sz="2000" spc="5" dirty="0">
                <a:solidFill>
                  <a:srgbClr val="003399"/>
                </a:solidFill>
                <a:effectLst/>
                <a:latin typeface="Arial"/>
                <a:ea typeface="Arial" panose="020B0604020202020204" pitchFamily="34" charset="0"/>
                <a:cs typeface="Arial"/>
              </a:rPr>
              <a:t> </a:t>
            </a:r>
            <a:r>
              <a:rPr lang="en-US" sz="2000" spc="-5" dirty="0">
                <a:solidFill>
                  <a:srgbClr val="003399"/>
                </a:solidFill>
                <a:effectLst/>
                <a:latin typeface="Arial"/>
                <a:ea typeface="Arial" panose="020B0604020202020204" pitchFamily="34" charset="0"/>
                <a:cs typeface="Arial"/>
              </a:rPr>
              <a:t>treated</a:t>
            </a:r>
            <a:r>
              <a:rPr lang="en-US" sz="2000" dirty="0">
                <a:solidFill>
                  <a:srgbClr val="003399"/>
                </a:solidFill>
                <a:effectLst/>
                <a:latin typeface="Arial"/>
                <a:ea typeface="Arial" panose="020B0604020202020204" pitchFamily="34" charset="0"/>
                <a:cs typeface="Arial"/>
              </a:rPr>
              <a:t> to</a:t>
            </a:r>
            <a:r>
              <a:rPr lang="en-US" sz="2000" spc="5" dirty="0">
                <a:solidFill>
                  <a:srgbClr val="003399"/>
                </a:solidFill>
                <a:effectLst/>
                <a:latin typeface="Arial"/>
                <a:ea typeface="Arial" panose="020B0604020202020204" pitchFamily="34" charset="0"/>
                <a:cs typeface="Arial"/>
              </a:rPr>
              <a:t> </a:t>
            </a:r>
            <a:r>
              <a:rPr lang="en-US" sz="2000" spc="-5" dirty="0">
                <a:solidFill>
                  <a:srgbClr val="003399"/>
                </a:solidFill>
                <a:effectLst/>
                <a:latin typeface="Arial"/>
                <a:ea typeface="Arial" panose="020B0604020202020204" pitchFamily="34" charset="0"/>
                <a:cs typeface="Arial"/>
              </a:rPr>
              <a:t>yield</a:t>
            </a:r>
            <a:r>
              <a:rPr lang="en-US" sz="2000" dirty="0">
                <a:solidFill>
                  <a:srgbClr val="003399"/>
                </a:solidFill>
                <a:effectLst/>
                <a:latin typeface="Arial"/>
                <a:ea typeface="Arial" panose="020B0604020202020204" pitchFamily="34" charset="0"/>
                <a:cs typeface="Arial"/>
              </a:rPr>
              <a:t> a</a:t>
            </a:r>
            <a:r>
              <a:rPr lang="en-US" sz="2000" spc="5" dirty="0">
                <a:solidFill>
                  <a:srgbClr val="003399"/>
                </a:solidFill>
                <a:effectLst/>
                <a:latin typeface="Arial"/>
                <a:ea typeface="Arial" panose="020B0604020202020204" pitchFamily="34" charset="0"/>
                <a:cs typeface="Arial"/>
              </a:rPr>
              <a:t> </a:t>
            </a:r>
            <a:r>
              <a:rPr lang="en-US" sz="2000" spc="-5" dirty="0">
                <a:solidFill>
                  <a:srgbClr val="003399"/>
                </a:solidFill>
                <a:effectLst/>
                <a:latin typeface="Arial"/>
                <a:ea typeface="Arial" panose="020B0604020202020204" pitchFamily="34" charset="0"/>
                <a:cs typeface="Arial"/>
              </a:rPr>
              <a:t>5-log</a:t>
            </a:r>
            <a:r>
              <a:rPr lang="en-US" sz="2000" spc="-10" dirty="0">
                <a:solidFill>
                  <a:srgbClr val="003399"/>
                </a:solidFill>
                <a:effectLst/>
                <a:latin typeface="Arial"/>
                <a:ea typeface="Arial" panose="020B0604020202020204" pitchFamily="34" charset="0"/>
                <a:cs typeface="Arial"/>
              </a:rPr>
              <a:t> </a:t>
            </a:r>
            <a:r>
              <a:rPr lang="en-US" sz="2000" spc="-5" dirty="0">
                <a:solidFill>
                  <a:srgbClr val="003399"/>
                </a:solidFill>
                <a:effectLst/>
                <a:latin typeface="Arial"/>
                <a:ea typeface="Arial" panose="020B0604020202020204" pitchFamily="34" charset="0"/>
                <a:cs typeface="Arial"/>
              </a:rPr>
              <a:t>reduction</a:t>
            </a:r>
            <a:r>
              <a:rPr lang="en-US" sz="2000" spc="5" dirty="0">
                <a:solidFill>
                  <a:srgbClr val="003399"/>
                </a:solidFill>
                <a:effectLst/>
                <a:latin typeface="Arial"/>
                <a:ea typeface="Arial" panose="020B0604020202020204" pitchFamily="34" charset="0"/>
                <a:cs typeface="Arial"/>
              </a:rPr>
              <a:t> </a:t>
            </a:r>
            <a:r>
              <a:rPr lang="en-US" sz="2000" dirty="0">
                <a:solidFill>
                  <a:srgbClr val="003399"/>
                </a:solidFill>
                <a:effectLst/>
                <a:latin typeface="Arial"/>
                <a:ea typeface="Arial" panose="020B0604020202020204" pitchFamily="34" charset="0"/>
                <a:cs typeface="Arial"/>
              </a:rPr>
              <a:t>of</a:t>
            </a:r>
            <a:r>
              <a:rPr lang="en-US" sz="2000" spc="10" dirty="0">
                <a:solidFill>
                  <a:srgbClr val="003399"/>
                </a:solidFill>
                <a:effectLst/>
                <a:latin typeface="Arial"/>
                <a:ea typeface="Arial" panose="020B0604020202020204" pitchFamily="34" charset="0"/>
                <a:cs typeface="Arial"/>
              </a:rPr>
              <a:t> </a:t>
            </a:r>
            <a:r>
              <a:rPr lang="en-US" sz="2000" dirty="0">
                <a:solidFill>
                  <a:srgbClr val="003399"/>
                </a:solidFill>
                <a:effectLst/>
                <a:latin typeface="Arial"/>
                <a:ea typeface="Arial" panose="020B0604020202020204" pitchFamily="34" charset="0"/>
                <a:cs typeface="Arial"/>
              </a:rPr>
              <a:t>the</a:t>
            </a:r>
            <a:r>
              <a:rPr lang="en-US" sz="2000" spc="245" dirty="0">
                <a:solidFill>
                  <a:srgbClr val="003399"/>
                </a:solidFill>
                <a:effectLst/>
                <a:latin typeface="Arial"/>
                <a:ea typeface="Arial" panose="020B0604020202020204" pitchFamily="34" charset="0"/>
                <a:cs typeface="Arial"/>
              </a:rPr>
              <a:t> </a:t>
            </a:r>
            <a:r>
              <a:rPr lang="en-US" sz="2000" dirty="0">
                <a:solidFill>
                  <a:srgbClr val="003399"/>
                </a:solidFill>
                <a:effectLst/>
                <a:latin typeface="Arial"/>
                <a:ea typeface="Arial" panose="020B0604020202020204" pitchFamily="34" charset="0"/>
                <a:cs typeface="Arial"/>
              </a:rPr>
              <a:t>most</a:t>
            </a:r>
            <a:r>
              <a:rPr lang="en-US" sz="2000" spc="-5" dirty="0">
                <a:solidFill>
                  <a:srgbClr val="003399"/>
                </a:solidFill>
                <a:effectLst/>
                <a:latin typeface="Arial"/>
                <a:ea typeface="Arial" panose="020B0604020202020204" pitchFamily="34" charset="0"/>
                <a:cs typeface="Arial"/>
              </a:rPr>
              <a:t> resistant</a:t>
            </a:r>
            <a:r>
              <a:rPr lang="en-US" sz="2000" dirty="0">
                <a:solidFill>
                  <a:srgbClr val="003399"/>
                </a:solidFill>
                <a:effectLst/>
                <a:latin typeface="Arial"/>
                <a:ea typeface="Arial" panose="020B0604020202020204" pitchFamily="34" charset="0"/>
                <a:cs typeface="Arial"/>
              </a:rPr>
              <a:t> </a:t>
            </a:r>
            <a:r>
              <a:rPr lang="en-US" sz="2000" spc="-5" dirty="0">
                <a:solidFill>
                  <a:srgbClr val="003399"/>
                </a:solidFill>
                <a:effectLst/>
                <a:latin typeface="Arial"/>
                <a:ea typeface="Arial" panose="020B0604020202020204" pitchFamily="34" charset="0"/>
                <a:cs typeface="Arial"/>
              </a:rPr>
              <a:t>microorganism</a:t>
            </a:r>
            <a:r>
              <a:rPr lang="en-US" sz="2000" dirty="0">
                <a:solidFill>
                  <a:srgbClr val="003399"/>
                </a:solidFill>
                <a:effectLst/>
                <a:latin typeface="Arial"/>
                <a:ea typeface="Arial" panose="020B0604020202020204" pitchFamily="34" charset="0"/>
                <a:cs typeface="Arial"/>
              </a:rPr>
              <a:t> of</a:t>
            </a:r>
            <a:r>
              <a:rPr lang="en-US" sz="2000" spc="10" dirty="0">
                <a:solidFill>
                  <a:srgbClr val="003399"/>
                </a:solidFill>
                <a:effectLst/>
                <a:latin typeface="Arial"/>
                <a:ea typeface="Arial" panose="020B0604020202020204" pitchFamily="34" charset="0"/>
                <a:cs typeface="Arial"/>
              </a:rPr>
              <a:t> </a:t>
            </a:r>
            <a:r>
              <a:rPr lang="en-US" sz="2000" spc="-5" dirty="0">
                <a:solidFill>
                  <a:srgbClr val="003399"/>
                </a:solidFill>
                <a:effectLst/>
                <a:latin typeface="Arial"/>
                <a:ea typeface="Arial" panose="020B0604020202020204" pitchFamily="34" charset="0"/>
                <a:cs typeface="Arial"/>
              </a:rPr>
              <a:t>public</a:t>
            </a:r>
            <a:r>
              <a:rPr lang="en-US" sz="2000" spc="-10" dirty="0">
                <a:solidFill>
                  <a:srgbClr val="003399"/>
                </a:solidFill>
                <a:effectLst/>
                <a:latin typeface="Arial"/>
                <a:ea typeface="Arial" panose="020B0604020202020204" pitchFamily="34" charset="0"/>
                <a:cs typeface="Arial"/>
              </a:rPr>
              <a:t> </a:t>
            </a:r>
            <a:r>
              <a:rPr lang="en-US" sz="2000" spc="-5" dirty="0">
                <a:solidFill>
                  <a:srgbClr val="003399"/>
                </a:solidFill>
                <a:effectLst/>
                <a:latin typeface="Arial"/>
                <a:ea typeface="Arial" panose="020B0604020202020204" pitchFamily="34" charset="0"/>
                <a:cs typeface="Arial"/>
              </a:rPr>
              <a:t>health</a:t>
            </a:r>
            <a:r>
              <a:rPr lang="en-US" sz="2000" dirty="0">
                <a:solidFill>
                  <a:srgbClr val="003399"/>
                </a:solidFill>
                <a:effectLst/>
                <a:latin typeface="Arial"/>
                <a:ea typeface="Arial" panose="020B0604020202020204" pitchFamily="34" charset="0"/>
                <a:cs typeface="Arial"/>
              </a:rPr>
              <a:t> </a:t>
            </a:r>
            <a:r>
              <a:rPr lang="en-US" sz="2000" spc="-5" dirty="0">
                <a:solidFill>
                  <a:srgbClr val="003399"/>
                </a:solidFill>
                <a:effectLst/>
                <a:latin typeface="Arial"/>
                <a:ea typeface="Arial" panose="020B0604020202020204" pitchFamily="34" charset="0"/>
                <a:cs typeface="Arial"/>
              </a:rPr>
              <a:t>significance:</a:t>
            </a:r>
            <a:r>
              <a:rPr lang="en-US" sz="2000" spc="-120" dirty="0">
                <a:solidFill>
                  <a:srgbClr val="003399"/>
                </a:solidFill>
                <a:effectLst/>
                <a:latin typeface="Arial"/>
                <a:ea typeface="Arial" panose="020B0604020202020204" pitchFamily="34" charset="0"/>
                <a:cs typeface="Arial"/>
              </a:rPr>
              <a:t> </a:t>
            </a:r>
            <a:r>
              <a:rPr lang="en-US" sz="2000" b="1" baseline="30000" dirty="0" err="1">
                <a:solidFill>
                  <a:srgbClr val="003399"/>
                </a:solidFill>
                <a:effectLst/>
                <a:latin typeface="Arial"/>
                <a:ea typeface="Arial" panose="020B0604020202020204" pitchFamily="34" charset="0"/>
                <a:cs typeface="Arial"/>
              </a:rPr>
              <a:t>Pf</a:t>
            </a:r>
            <a:endParaRPr lang="en-US" sz="2000" b="1" baseline="30000" dirty="0">
              <a:solidFill>
                <a:srgbClr val="003399"/>
              </a:solidFill>
              <a:effectLst/>
              <a:latin typeface="Arial"/>
              <a:ea typeface="Arial" panose="020B0604020202020204" pitchFamily="34" charset="0"/>
              <a:cs typeface="Arial"/>
            </a:endParaRPr>
          </a:p>
          <a:p>
            <a:pPr marL="801370" marR="121285" lvl="0" indent="-279400">
              <a:buSzPts val="1200"/>
              <a:buNone/>
            </a:pPr>
            <a:r>
              <a:rPr lang="en-US" sz="2000" spc="-5" dirty="0">
                <a:solidFill>
                  <a:srgbClr val="003399"/>
                </a:solidFill>
                <a:effectLst/>
                <a:latin typeface="Arial"/>
                <a:ea typeface="Arial" panose="020B0604020202020204" pitchFamily="34" charset="0"/>
                <a:cs typeface="Arial"/>
              </a:rPr>
              <a:t>1.  As</a:t>
            </a:r>
            <a:r>
              <a:rPr lang="en-US" sz="2000" spc="-10" dirty="0">
                <a:solidFill>
                  <a:srgbClr val="003399"/>
                </a:solidFill>
                <a:effectLst/>
                <a:latin typeface="Arial"/>
                <a:ea typeface="Arial" panose="020B0604020202020204" pitchFamily="34" charset="0"/>
                <a:cs typeface="Arial"/>
              </a:rPr>
              <a:t> </a:t>
            </a:r>
            <a:r>
              <a:rPr lang="en-US" sz="2000" spc="-5" dirty="0">
                <a:solidFill>
                  <a:srgbClr val="003399"/>
                </a:solidFill>
                <a:effectLst/>
                <a:latin typeface="Arial"/>
                <a:ea typeface="Arial" panose="020B0604020202020204" pitchFamily="34" charset="0"/>
                <a:cs typeface="Arial"/>
              </a:rPr>
              <a:t>specified under</a:t>
            </a:r>
            <a:r>
              <a:rPr lang="en-US" sz="2000" spc="-10" dirty="0">
                <a:solidFill>
                  <a:srgbClr val="003399"/>
                </a:solidFill>
                <a:effectLst/>
                <a:latin typeface="Arial"/>
                <a:ea typeface="Arial" panose="020B0604020202020204" pitchFamily="34" charset="0"/>
                <a:cs typeface="Arial"/>
              </a:rPr>
              <a:t> </a:t>
            </a:r>
            <a:r>
              <a:rPr lang="en-US" sz="2000" spc="-5" dirty="0">
                <a:solidFill>
                  <a:srgbClr val="003399"/>
                </a:solidFill>
                <a:effectLst/>
                <a:latin typeface="Arial"/>
                <a:ea typeface="Arial" panose="020B0604020202020204" pitchFamily="34" charset="0"/>
                <a:cs typeface="Arial"/>
              </a:rPr>
              <a:t>§ 3-602.11,</a:t>
            </a:r>
            <a:r>
              <a:rPr lang="en-US" sz="2000" spc="-115" dirty="0">
                <a:solidFill>
                  <a:srgbClr val="003399"/>
                </a:solidFill>
                <a:effectLst/>
                <a:latin typeface="Arial"/>
                <a:ea typeface="Arial" panose="020B0604020202020204" pitchFamily="34" charset="0"/>
                <a:cs typeface="Arial"/>
              </a:rPr>
              <a:t> </a:t>
            </a:r>
            <a:r>
              <a:rPr lang="en-US" sz="2000" b="1" spc="-5" baseline="30000" dirty="0" err="1">
                <a:solidFill>
                  <a:srgbClr val="003399"/>
                </a:solidFill>
                <a:effectLst/>
                <a:latin typeface="Arial"/>
                <a:ea typeface="Arial" panose="020B0604020202020204" pitchFamily="34" charset="0"/>
                <a:cs typeface="Arial"/>
              </a:rPr>
              <a:t>Pf</a:t>
            </a:r>
            <a:r>
              <a:rPr lang="en-US" sz="2000" b="1" spc="110" baseline="30000" dirty="0">
                <a:solidFill>
                  <a:srgbClr val="003399"/>
                </a:solidFill>
                <a:effectLst/>
                <a:latin typeface="Arial"/>
                <a:ea typeface="Arial" panose="020B0604020202020204" pitchFamily="34" charset="0"/>
                <a:cs typeface="Arial"/>
              </a:rPr>
              <a:t> </a:t>
            </a:r>
            <a:r>
              <a:rPr lang="en-US" sz="2000" spc="110" dirty="0">
                <a:solidFill>
                  <a:srgbClr val="003399"/>
                </a:solidFill>
                <a:effectLst/>
                <a:latin typeface="Arial"/>
                <a:ea typeface="Arial" panose="020B0604020202020204" pitchFamily="34" charset="0"/>
                <a:cs typeface="Arial"/>
              </a:rPr>
              <a:t> </a:t>
            </a:r>
            <a:r>
              <a:rPr lang="en-US" sz="2000" b="1" spc="-5" dirty="0">
                <a:solidFill>
                  <a:srgbClr val="003399"/>
                </a:solidFill>
                <a:effectLst/>
                <a:latin typeface="Arial"/>
                <a:ea typeface="Arial" panose="020B0604020202020204" pitchFamily="34" charset="0"/>
                <a:cs typeface="Arial"/>
              </a:rPr>
              <a:t>and</a:t>
            </a:r>
            <a:endParaRPr lang="en-US" b="1" spc="-5" dirty="0">
              <a:solidFill>
                <a:srgbClr val="003399"/>
              </a:solidFill>
              <a:latin typeface="Arial"/>
              <a:ea typeface="Arial" panose="020B0604020202020204" pitchFamily="34" charset="0"/>
              <a:cs typeface="Arial"/>
            </a:endParaRPr>
          </a:p>
          <a:p>
            <a:pPr marL="857250" marR="121285" lvl="0" indent="-334645">
              <a:buSzPts val="1200"/>
              <a:buNone/>
            </a:pPr>
            <a:r>
              <a:rPr lang="en-US" sz="2000" spc="-5" dirty="0">
                <a:solidFill>
                  <a:schemeClr val="bg1">
                    <a:lumMod val="10000"/>
                  </a:schemeClr>
                </a:solidFill>
                <a:effectLst/>
                <a:latin typeface="Arial"/>
                <a:ea typeface="Arial" panose="020B0604020202020204" pitchFamily="34" charset="0"/>
                <a:cs typeface="Arial"/>
              </a:rPr>
              <a:t>2. </a:t>
            </a:r>
            <a:r>
              <a:rPr lang="en-US" sz="2000" spc="-5" dirty="0">
                <a:solidFill>
                  <a:srgbClr val="000099"/>
                </a:solidFill>
                <a:effectLst/>
                <a:latin typeface="Arial"/>
                <a:ea typeface="Arial" panose="020B0604020202020204" pitchFamily="34" charset="0"/>
                <a:cs typeface="Arial"/>
              </a:rPr>
              <a:t> </a:t>
            </a:r>
            <a:r>
              <a:rPr lang="en-US" sz="2000" spc="-5" dirty="0">
                <a:effectLst/>
                <a:latin typeface="Arial"/>
                <a:ea typeface="Arial" panose="020B0604020202020204" pitchFamily="34" charset="0"/>
                <a:cs typeface="Arial"/>
              </a:rPr>
              <a:t>As specified in 21 CFR</a:t>
            </a:r>
            <a:r>
              <a:rPr lang="en-US" sz="2000" spc="-10" dirty="0">
                <a:effectLst/>
                <a:latin typeface="Arial"/>
                <a:ea typeface="Arial" panose="020B0604020202020204" pitchFamily="34" charset="0"/>
                <a:cs typeface="Arial"/>
              </a:rPr>
              <a:t> </a:t>
            </a:r>
            <a:r>
              <a:rPr lang="en-US" sz="2000" spc="-5" dirty="0">
                <a:effectLst/>
                <a:latin typeface="Arial"/>
                <a:ea typeface="Arial" panose="020B0604020202020204" pitchFamily="34" charset="0"/>
                <a:cs typeface="Arial"/>
              </a:rPr>
              <a:t>101.17(g)</a:t>
            </a:r>
            <a:r>
              <a:rPr lang="en-US" sz="2000" spc="-10" dirty="0">
                <a:effectLst/>
                <a:latin typeface="Arial"/>
                <a:ea typeface="Arial" panose="020B0604020202020204" pitchFamily="34" charset="0"/>
                <a:cs typeface="Arial"/>
              </a:rPr>
              <a:t> </a:t>
            </a:r>
            <a:r>
              <a:rPr lang="en-US" sz="2000" spc="-5" dirty="0">
                <a:effectLst/>
                <a:latin typeface="Arial"/>
                <a:ea typeface="Arial" panose="020B0604020202020204" pitchFamily="34" charset="0"/>
                <a:cs typeface="Arial"/>
              </a:rPr>
              <a:t>Food</a:t>
            </a:r>
            <a:r>
              <a:rPr lang="en-US" sz="2000" spc="5" dirty="0">
                <a:effectLst/>
                <a:latin typeface="Arial"/>
                <a:ea typeface="Arial" panose="020B0604020202020204" pitchFamily="34" charset="0"/>
                <a:cs typeface="Arial"/>
              </a:rPr>
              <a:t> </a:t>
            </a:r>
            <a:r>
              <a:rPr lang="en-US" sz="2000" spc="-5" dirty="0">
                <a:effectLst/>
                <a:latin typeface="Arial"/>
                <a:ea typeface="Arial" panose="020B0604020202020204" pitchFamily="34" charset="0"/>
                <a:cs typeface="Arial"/>
              </a:rPr>
              <a:t>labeling,</a:t>
            </a:r>
            <a:r>
              <a:rPr lang="en-US" sz="2000" spc="155" dirty="0">
                <a:effectLst/>
                <a:latin typeface="Arial"/>
                <a:ea typeface="Arial" panose="020B0604020202020204" pitchFamily="34" charset="0"/>
                <a:cs typeface="Arial"/>
              </a:rPr>
              <a:t> </a:t>
            </a:r>
            <a:r>
              <a:rPr lang="en-US" sz="2000" spc="-5" dirty="0">
                <a:effectLst/>
                <a:latin typeface="Arial"/>
                <a:ea typeface="Arial" panose="020B0604020202020204" pitchFamily="34" charset="0"/>
                <a:cs typeface="Arial"/>
              </a:rPr>
              <a:t>warning,</a:t>
            </a:r>
            <a:r>
              <a:rPr lang="en-US" sz="2000" spc="-10" dirty="0">
                <a:effectLst/>
                <a:latin typeface="Arial"/>
                <a:ea typeface="Arial" panose="020B0604020202020204" pitchFamily="34" charset="0"/>
                <a:cs typeface="Arial"/>
              </a:rPr>
              <a:t> </a:t>
            </a:r>
            <a:r>
              <a:rPr lang="en-US" sz="2000" spc="-5" dirty="0">
                <a:effectLst/>
                <a:latin typeface="Arial"/>
                <a:ea typeface="Arial" panose="020B0604020202020204" pitchFamily="34" charset="0"/>
                <a:cs typeface="Arial"/>
              </a:rPr>
              <a:t>notice, and</a:t>
            </a:r>
            <a:r>
              <a:rPr lang="en-US" sz="2000" spc="-10" dirty="0">
                <a:effectLst/>
                <a:latin typeface="Arial"/>
                <a:ea typeface="Arial" panose="020B0604020202020204" pitchFamily="34" charset="0"/>
                <a:cs typeface="Arial"/>
              </a:rPr>
              <a:t> </a:t>
            </a:r>
            <a:r>
              <a:rPr lang="en-US" sz="2000" spc="-5" dirty="0">
                <a:effectLst/>
                <a:latin typeface="Arial"/>
                <a:ea typeface="Arial" panose="020B0604020202020204" pitchFamily="34" charset="0"/>
                <a:cs typeface="Arial"/>
              </a:rPr>
              <a:t>safe handling</a:t>
            </a:r>
            <a:r>
              <a:rPr lang="en-US" sz="2000" spc="-20" dirty="0">
                <a:effectLst/>
                <a:latin typeface="Arial"/>
                <a:ea typeface="Arial" panose="020B0604020202020204" pitchFamily="34" charset="0"/>
                <a:cs typeface="Arial"/>
              </a:rPr>
              <a:t> </a:t>
            </a:r>
            <a:r>
              <a:rPr lang="en-US" sz="2000" spc="-5" dirty="0">
                <a:effectLst/>
                <a:latin typeface="Arial"/>
                <a:ea typeface="Arial" panose="020B0604020202020204" pitchFamily="34" charset="0"/>
                <a:cs typeface="Arial"/>
              </a:rPr>
              <a:t>statements, JUICES</a:t>
            </a:r>
            <a:r>
              <a:rPr lang="en-US" sz="2000" spc="215" dirty="0">
                <a:effectLst/>
                <a:latin typeface="Arial"/>
                <a:ea typeface="Arial" panose="020B0604020202020204" pitchFamily="34" charset="0"/>
                <a:cs typeface="Arial"/>
              </a:rPr>
              <a:t> </a:t>
            </a:r>
            <a:r>
              <a:rPr lang="en-US" sz="2000" spc="-5" dirty="0">
                <a:effectLst/>
                <a:latin typeface="Arial"/>
                <a:ea typeface="Arial" panose="020B0604020202020204" pitchFamily="34" charset="0"/>
                <a:cs typeface="Arial"/>
              </a:rPr>
              <a:t>that have</a:t>
            </a:r>
            <a:r>
              <a:rPr lang="en-US" sz="2000" spc="5" dirty="0">
                <a:effectLst/>
                <a:latin typeface="Arial"/>
                <a:ea typeface="Arial" panose="020B0604020202020204" pitchFamily="34" charset="0"/>
                <a:cs typeface="Arial"/>
              </a:rPr>
              <a:t> </a:t>
            </a:r>
            <a:r>
              <a:rPr lang="en-US" sz="2000" spc="-5" dirty="0">
                <a:effectLst/>
                <a:latin typeface="Arial"/>
                <a:ea typeface="Arial" panose="020B0604020202020204" pitchFamily="34" charset="0"/>
                <a:cs typeface="Arial"/>
              </a:rPr>
              <a:t>not been</a:t>
            </a:r>
            <a:r>
              <a:rPr lang="en-US" sz="2000" spc="5" dirty="0">
                <a:effectLst/>
                <a:latin typeface="Arial"/>
                <a:ea typeface="Arial" panose="020B0604020202020204" pitchFamily="34" charset="0"/>
                <a:cs typeface="Arial"/>
              </a:rPr>
              <a:t> </a:t>
            </a:r>
            <a:r>
              <a:rPr lang="en-US" sz="2000" spc="-5" dirty="0">
                <a:effectLst/>
                <a:latin typeface="Arial"/>
                <a:ea typeface="Arial" panose="020B0604020202020204" pitchFamily="34" charset="0"/>
                <a:cs typeface="Arial"/>
              </a:rPr>
              <a:t>specifically</a:t>
            </a:r>
            <a:r>
              <a:rPr lang="en-US" sz="2000" spc="-10" dirty="0">
                <a:effectLst/>
                <a:latin typeface="Arial"/>
                <a:ea typeface="Arial" panose="020B0604020202020204" pitchFamily="34" charset="0"/>
                <a:cs typeface="Arial"/>
              </a:rPr>
              <a:t> </a:t>
            </a:r>
            <a:r>
              <a:rPr lang="en-US" sz="2000" spc="-5" dirty="0">
                <a:effectLst/>
                <a:latin typeface="Arial"/>
                <a:ea typeface="Arial" panose="020B0604020202020204" pitchFamily="34" charset="0"/>
                <a:cs typeface="Arial"/>
              </a:rPr>
              <a:t>processed to</a:t>
            </a:r>
            <a:r>
              <a:rPr lang="en-US" sz="2000" spc="5" dirty="0">
                <a:effectLst/>
                <a:latin typeface="Arial"/>
                <a:ea typeface="Arial" panose="020B0604020202020204" pitchFamily="34" charset="0"/>
                <a:cs typeface="Arial"/>
              </a:rPr>
              <a:t> </a:t>
            </a:r>
            <a:r>
              <a:rPr lang="en-US" sz="2000" spc="-5" dirty="0">
                <a:effectLst/>
                <a:latin typeface="Arial"/>
                <a:ea typeface="Arial" panose="020B0604020202020204" pitchFamily="34" charset="0"/>
                <a:cs typeface="Arial"/>
              </a:rPr>
              <a:t>prevent,</a:t>
            </a:r>
            <a:r>
              <a:rPr lang="en-US" sz="2000" spc="235" dirty="0">
                <a:effectLst/>
                <a:latin typeface="Arial"/>
                <a:ea typeface="Arial" panose="020B0604020202020204" pitchFamily="34" charset="0"/>
                <a:cs typeface="Arial"/>
              </a:rPr>
              <a:t> </a:t>
            </a:r>
            <a:r>
              <a:rPr lang="en-US" sz="2000" spc="-5" dirty="0">
                <a:effectLst/>
                <a:latin typeface="Arial"/>
                <a:ea typeface="Arial" panose="020B0604020202020204" pitchFamily="34" charset="0"/>
                <a:cs typeface="Arial"/>
              </a:rPr>
              <a:t>reduce, or</a:t>
            </a:r>
            <a:r>
              <a:rPr lang="en-US" sz="2000" spc="-10" dirty="0">
                <a:effectLst/>
                <a:latin typeface="Arial"/>
                <a:ea typeface="Arial" panose="020B0604020202020204" pitchFamily="34" charset="0"/>
                <a:cs typeface="Arial"/>
              </a:rPr>
              <a:t> </a:t>
            </a:r>
            <a:r>
              <a:rPr lang="en-US" sz="2000" spc="-5" dirty="0">
                <a:effectLst/>
                <a:latin typeface="Arial"/>
                <a:ea typeface="Arial" panose="020B0604020202020204" pitchFamily="34" charset="0"/>
                <a:cs typeface="Arial"/>
              </a:rPr>
              <a:t>eliminate the</a:t>
            </a:r>
            <a:r>
              <a:rPr lang="en-US" sz="2000" spc="5" dirty="0">
                <a:effectLst/>
                <a:latin typeface="Arial"/>
                <a:ea typeface="Arial" panose="020B0604020202020204" pitchFamily="34" charset="0"/>
                <a:cs typeface="Arial"/>
              </a:rPr>
              <a:t> </a:t>
            </a:r>
            <a:r>
              <a:rPr lang="en-US" sz="2000" spc="-5" dirty="0">
                <a:effectLst/>
                <a:latin typeface="Arial"/>
                <a:ea typeface="Arial" panose="020B0604020202020204" pitchFamily="34" charset="0"/>
                <a:cs typeface="Arial"/>
              </a:rPr>
              <a:t>presence of pathogens with</a:t>
            </a:r>
            <a:r>
              <a:rPr lang="en-US" sz="2000" spc="5" dirty="0">
                <a:effectLst/>
                <a:latin typeface="Arial"/>
                <a:ea typeface="Arial" panose="020B0604020202020204" pitchFamily="34" charset="0"/>
                <a:cs typeface="Arial"/>
              </a:rPr>
              <a:t> </a:t>
            </a:r>
            <a:r>
              <a:rPr lang="en-US" sz="2000" spc="-5" dirty="0">
                <a:effectLst/>
                <a:latin typeface="Arial"/>
                <a:ea typeface="Arial" panose="020B0604020202020204" pitchFamily="34" charset="0"/>
                <a:cs typeface="Arial"/>
              </a:rPr>
              <a:t>the</a:t>
            </a:r>
            <a:r>
              <a:rPr lang="en-US" sz="2000" spc="275" dirty="0">
                <a:effectLst/>
                <a:latin typeface="Arial"/>
                <a:ea typeface="Arial" panose="020B0604020202020204" pitchFamily="34" charset="0"/>
                <a:cs typeface="Arial"/>
              </a:rPr>
              <a:t> </a:t>
            </a:r>
            <a:r>
              <a:rPr lang="en-US" sz="2000" spc="-5" dirty="0">
                <a:effectLst/>
                <a:latin typeface="Arial"/>
                <a:ea typeface="Arial" panose="020B0604020202020204" pitchFamily="34" charset="0"/>
                <a:cs typeface="Arial"/>
              </a:rPr>
              <a:t>following, “WARNING:</a:t>
            </a:r>
            <a:r>
              <a:rPr lang="en-US" sz="2000" spc="325" dirty="0">
                <a:effectLst/>
                <a:latin typeface="Arial"/>
                <a:ea typeface="Arial" panose="020B0604020202020204" pitchFamily="34" charset="0"/>
                <a:cs typeface="Arial"/>
              </a:rPr>
              <a:t> </a:t>
            </a:r>
            <a:r>
              <a:rPr lang="en-US" sz="2000" spc="-5" dirty="0">
                <a:effectLst/>
                <a:latin typeface="Arial"/>
                <a:ea typeface="Arial" panose="020B0604020202020204" pitchFamily="34" charset="0"/>
                <a:cs typeface="Arial"/>
              </a:rPr>
              <a:t>This</a:t>
            </a:r>
            <a:r>
              <a:rPr lang="en-US" sz="2000" spc="-10" dirty="0">
                <a:effectLst/>
                <a:latin typeface="Arial"/>
                <a:ea typeface="Arial" panose="020B0604020202020204" pitchFamily="34" charset="0"/>
                <a:cs typeface="Arial"/>
              </a:rPr>
              <a:t> </a:t>
            </a:r>
            <a:r>
              <a:rPr lang="en-US" sz="2000" spc="-5" dirty="0">
                <a:effectLst/>
                <a:latin typeface="Arial"/>
                <a:ea typeface="Arial" panose="020B0604020202020204" pitchFamily="34" charset="0"/>
                <a:cs typeface="Arial"/>
              </a:rPr>
              <a:t>product has</a:t>
            </a:r>
            <a:r>
              <a:rPr lang="en-US" sz="2000" spc="-10" dirty="0">
                <a:effectLst/>
                <a:latin typeface="Arial"/>
                <a:ea typeface="Arial" panose="020B0604020202020204" pitchFamily="34" charset="0"/>
                <a:cs typeface="Arial"/>
              </a:rPr>
              <a:t> </a:t>
            </a:r>
            <a:r>
              <a:rPr lang="en-US" sz="2000" spc="-5" dirty="0">
                <a:effectLst/>
                <a:latin typeface="Arial"/>
                <a:ea typeface="Arial" panose="020B0604020202020204" pitchFamily="34" charset="0"/>
                <a:cs typeface="Arial"/>
              </a:rPr>
              <a:t>not been</a:t>
            </a:r>
            <a:r>
              <a:rPr lang="en-US" sz="2000" spc="185" dirty="0">
                <a:effectLst/>
                <a:latin typeface="Arial"/>
                <a:ea typeface="Arial" panose="020B0604020202020204" pitchFamily="34" charset="0"/>
                <a:cs typeface="Arial"/>
              </a:rPr>
              <a:t> </a:t>
            </a:r>
            <a:r>
              <a:rPr lang="en-US" sz="2000" spc="-5" dirty="0">
                <a:effectLst/>
                <a:latin typeface="Arial"/>
                <a:ea typeface="Arial" panose="020B0604020202020204" pitchFamily="34" charset="0"/>
                <a:cs typeface="Arial"/>
              </a:rPr>
              <a:t>pasteurized and, therefore, may</a:t>
            </a:r>
            <a:r>
              <a:rPr lang="en-US" sz="2000" spc="-15" dirty="0">
                <a:effectLst/>
                <a:latin typeface="Arial"/>
                <a:ea typeface="Arial" panose="020B0604020202020204" pitchFamily="34" charset="0"/>
                <a:cs typeface="Arial"/>
              </a:rPr>
              <a:t> </a:t>
            </a:r>
            <a:r>
              <a:rPr lang="en-US" sz="2000" spc="-5" dirty="0">
                <a:effectLst/>
                <a:latin typeface="Arial"/>
                <a:ea typeface="Arial" panose="020B0604020202020204" pitchFamily="34" charset="0"/>
                <a:cs typeface="Arial"/>
              </a:rPr>
              <a:t>contain harmful</a:t>
            </a:r>
            <a:r>
              <a:rPr lang="en-US" sz="2000" spc="-10" dirty="0">
                <a:effectLst/>
                <a:latin typeface="Arial"/>
                <a:ea typeface="Arial" panose="020B0604020202020204" pitchFamily="34" charset="0"/>
                <a:cs typeface="Arial"/>
              </a:rPr>
              <a:t> </a:t>
            </a:r>
            <a:r>
              <a:rPr lang="en-US" sz="2000" spc="-5" dirty="0">
                <a:effectLst/>
                <a:latin typeface="Arial"/>
                <a:ea typeface="Arial" panose="020B0604020202020204" pitchFamily="34" charset="0"/>
                <a:cs typeface="Arial"/>
              </a:rPr>
              <a:t>bacteria</a:t>
            </a:r>
            <a:r>
              <a:rPr lang="en-US" sz="2000" spc="215" dirty="0">
                <a:effectLst/>
                <a:latin typeface="Arial"/>
                <a:ea typeface="Arial" panose="020B0604020202020204" pitchFamily="34" charset="0"/>
                <a:cs typeface="Arial"/>
              </a:rPr>
              <a:t> </a:t>
            </a:r>
            <a:r>
              <a:rPr lang="en-US" sz="2000" spc="-5" dirty="0">
                <a:effectLst/>
                <a:latin typeface="Arial"/>
                <a:ea typeface="Arial" panose="020B0604020202020204" pitchFamily="34" charset="0"/>
                <a:cs typeface="Arial"/>
              </a:rPr>
              <a:t>that can</a:t>
            </a:r>
            <a:r>
              <a:rPr lang="en-US" sz="2000" spc="5" dirty="0">
                <a:effectLst/>
                <a:latin typeface="Arial"/>
                <a:ea typeface="Arial" panose="020B0604020202020204" pitchFamily="34" charset="0"/>
                <a:cs typeface="Arial"/>
              </a:rPr>
              <a:t> </a:t>
            </a:r>
            <a:r>
              <a:rPr lang="en-US" sz="2000" spc="-5" dirty="0">
                <a:effectLst/>
                <a:latin typeface="Arial"/>
                <a:ea typeface="Arial" panose="020B0604020202020204" pitchFamily="34" charset="0"/>
                <a:cs typeface="Arial"/>
              </a:rPr>
              <a:t>cause</a:t>
            </a:r>
            <a:r>
              <a:rPr lang="en-US" sz="2000" spc="5" dirty="0">
                <a:effectLst/>
                <a:latin typeface="Arial"/>
                <a:ea typeface="Arial" panose="020B0604020202020204" pitchFamily="34" charset="0"/>
                <a:cs typeface="Arial"/>
              </a:rPr>
              <a:t> </a:t>
            </a:r>
            <a:r>
              <a:rPr lang="en-US" sz="2000" spc="-5" dirty="0">
                <a:effectLst/>
                <a:latin typeface="Arial"/>
                <a:ea typeface="Arial" panose="020B0604020202020204" pitchFamily="34" charset="0"/>
                <a:cs typeface="Arial"/>
              </a:rPr>
              <a:t>serious illness in</a:t>
            </a:r>
            <a:r>
              <a:rPr lang="en-US" sz="2000" spc="5" dirty="0">
                <a:effectLst/>
                <a:latin typeface="Arial"/>
                <a:ea typeface="Arial" panose="020B0604020202020204" pitchFamily="34" charset="0"/>
                <a:cs typeface="Arial"/>
              </a:rPr>
              <a:t> </a:t>
            </a:r>
            <a:r>
              <a:rPr lang="en-US" sz="2000" spc="-5" dirty="0">
                <a:effectLst/>
                <a:latin typeface="Arial"/>
                <a:ea typeface="Arial" panose="020B0604020202020204" pitchFamily="34" charset="0"/>
                <a:cs typeface="Arial"/>
              </a:rPr>
              <a:t>children,</a:t>
            </a:r>
            <a:r>
              <a:rPr lang="en-US" sz="2000" spc="5" dirty="0">
                <a:effectLst/>
                <a:latin typeface="Arial"/>
                <a:ea typeface="Arial" panose="020B0604020202020204" pitchFamily="34" charset="0"/>
                <a:cs typeface="Arial"/>
              </a:rPr>
              <a:t> </a:t>
            </a:r>
            <a:r>
              <a:rPr lang="en-US" sz="2000" spc="-5" dirty="0">
                <a:effectLst/>
                <a:latin typeface="Arial"/>
                <a:ea typeface="Arial" panose="020B0604020202020204" pitchFamily="34" charset="0"/>
                <a:cs typeface="Arial"/>
              </a:rPr>
              <a:t>the</a:t>
            </a:r>
            <a:r>
              <a:rPr lang="en-US" sz="2000" spc="5" dirty="0">
                <a:effectLst/>
                <a:latin typeface="Arial"/>
                <a:ea typeface="Arial" panose="020B0604020202020204" pitchFamily="34" charset="0"/>
                <a:cs typeface="Arial"/>
              </a:rPr>
              <a:t> </a:t>
            </a:r>
            <a:r>
              <a:rPr lang="en-US" sz="2000" spc="-5" dirty="0">
                <a:effectLst/>
                <a:latin typeface="Arial"/>
                <a:ea typeface="Arial" panose="020B0604020202020204" pitchFamily="34" charset="0"/>
                <a:cs typeface="Arial"/>
              </a:rPr>
              <a:t>elderly,</a:t>
            </a:r>
            <a:r>
              <a:rPr lang="en-US" sz="2000" spc="5" dirty="0">
                <a:latin typeface="Arial"/>
                <a:ea typeface="Arial" panose="020B0604020202020204" pitchFamily="34" charset="0"/>
                <a:cs typeface="Arial"/>
              </a:rPr>
              <a:t> </a:t>
            </a:r>
            <a:r>
              <a:rPr lang="en-US" sz="2000" spc="-5" dirty="0">
                <a:latin typeface="Arial"/>
                <a:ea typeface="Arial" panose="020B0604020202020204" pitchFamily="34" charset="0"/>
                <a:cs typeface="Arial"/>
              </a:rPr>
              <a:t>a</a:t>
            </a:r>
            <a:r>
              <a:rPr lang="en-US" sz="2000" spc="-5" dirty="0">
                <a:effectLst/>
                <a:latin typeface="Arial"/>
                <a:ea typeface="Arial" panose="020B0604020202020204" pitchFamily="34" charset="0"/>
                <a:cs typeface="Arial"/>
              </a:rPr>
              <a:t>nd persons with weakened immune systems.”</a:t>
            </a:r>
            <a:r>
              <a:rPr lang="en-US" sz="2000" spc="-10" dirty="0">
                <a:effectLst/>
                <a:latin typeface="Arial"/>
                <a:ea typeface="Arial" panose="020B0604020202020204" pitchFamily="34" charset="0"/>
                <a:cs typeface="Arial"/>
              </a:rPr>
              <a:t> </a:t>
            </a:r>
            <a:r>
              <a:rPr lang="en-US" sz="2000" spc="-5" baseline="30000" dirty="0" err="1">
                <a:effectLst/>
                <a:latin typeface="Arial"/>
                <a:ea typeface="Arial" panose="020B0604020202020204" pitchFamily="34" charset="0"/>
                <a:cs typeface="Arial"/>
              </a:rPr>
              <a:t>Pf</a:t>
            </a:r>
            <a:endParaRPr lang="en-US" sz="2000" spc="-5" baseline="30000" dirty="0">
              <a:effectLst/>
              <a:latin typeface="Arial"/>
              <a:ea typeface="Arial" panose="020B0604020202020204" pitchFamily="34" charset="0"/>
              <a:cs typeface="Arial"/>
            </a:endParaRPr>
          </a:p>
        </p:txBody>
      </p:sp>
      <p:sp>
        <p:nvSpPr>
          <p:cNvPr id="5" name="Slide Number Placeholder 5">
            <a:extLst>
              <a:ext uri="{FF2B5EF4-FFF2-40B4-BE49-F238E27FC236}">
                <a16:creationId xmlns:a16="http://schemas.microsoft.com/office/drawing/2014/main" id="{87D46644-27A5-B45E-5D1B-F472D4F7F44E}"/>
              </a:ext>
            </a:extLst>
          </p:cNvPr>
          <p:cNvSpPr>
            <a:spLocks noGrp="1"/>
          </p:cNvSpPr>
          <p:nvPr>
            <p:ph type="sldNum" sz="quarter" idx="12"/>
          </p:nvPr>
        </p:nvSpPr>
        <p:spPr>
          <a:xfrm>
            <a:off x="9900460" y="6459787"/>
            <a:ext cx="1312025" cy="365125"/>
          </a:xfrm>
          <a:prstGeom prst="rect">
            <a:avLst/>
          </a:prstGeom>
        </p:spPr>
        <p:txBody>
          <a:bodyPr anchor="ctr"/>
          <a:lstStyle>
            <a:defPPr>
              <a:defRPr lang="en-US"/>
            </a:defPPr>
            <a:lvl1pPr marL="0" algn="r" defTabSz="4572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712C4A9B-56B6-4F19-B34C-CB5061A7DFCE}" type="slidenum">
              <a:rPr lang="en-US" smtClean="0"/>
              <a:pPr algn="r">
                <a:defRPr/>
              </a:pPr>
              <a:t>31</a:t>
            </a:fld>
            <a:endParaRPr lang="en-US"/>
          </a:p>
        </p:txBody>
      </p:sp>
      <p:sp>
        <p:nvSpPr>
          <p:cNvPr id="8" name="Footer Placeholder 4">
            <a:extLst>
              <a:ext uri="{FF2B5EF4-FFF2-40B4-BE49-F238E27FC236}">
                <a16:creationId xmlns:a16="http://schemas.microsoft.com/office/drawing/2014/main" id="{A233ED8B-BD2E-3F33-6046-306933B63609}"/>
              </a:ext>
            </a:extLst>
          </p:cNvPr>
          <p:cNvSpPr>
            <a:spLocks noGrp="1"/>
          </p:cNvSpPr>
          <p:nvPr>
            <p:ph type="ftr" sz="quarter" idx="3"/>
          </p:nvPr>
        </p:nvSpPr>
        <p:spPr>
          <a:xfrm>
            <a:off x="3686186" y="6459787"/>
            <a:ext cx="4822804" cy="365125"/>
          </a:xfrm>
          <a:prstGeom prst="rect">
            <a:avLst/>
          </a:prstGeom>
        </p:spPr>
        <p:txBody>
          <a:bodyPr vert="horz" lIns="91440" tIns="45720" rIns="91440" bIns="45720" rtlCol="0" anchor="ctr"/>
          <a:lstStyle>
            <a:lvl1pPr algn="ctr">
              <a:defRPr sz="900" cap="all" baseline="0">
                <a:solidFill>
                  <a:srgbClr val="FFFFFF"/>
                </a:solidFill>
                <a:latin typeface="Arial" panose="020B0604020202020204" pitchFamily="34" charset="0"/>
                <a:cs typeface="Arial" panose="020B0604020202020204" pitchFamily="34" charset="0"/>
              </a:defRPr>
            </a:lvl1pPr>
          </a:lstStyle>
          <a:p>
            <a:pPr>
              <a:defRPr/>
            </a:pPr>
            <a:r>
              <a:rPr lang="en-US"/>
              <a:t>TIER 2 FOOD</a:t>
            </a:r>
          </a:p>
        </p:txBody>
      </p:sp>
    </p:spTree>
    <p:extLst>
      <p:ext uri="{BB962C8B-B14F-4D97-AF65-F5344CB8AC3E}">
        <p14:creationId xmlns:p14="http://schemas.microsoft.com/office/powerpoint/2010/main" val="3269139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73302-02B8-18DA-30D2-326B4820D38D}"/>
              </a:ext>
            </a:extLst>
          </p:cNvPr>
          <p:cNvSpPr>
            <a:spLocks noGrp="1"/>
          </p:cNvSpPr>
          <p:nvPr>
            <p:ph type="title"/>
          </p:nvPr>
        </p:nvSpPr>
        <p:spPr>
          <a:xfrm>
            <a:off x="5257800" y="210709"/>
            <a:ext cx="5954685" cy="746759"/>
          </a:xfrm>
        </p:spPr>
        <p:txBody>
          <a:bodyPr lIns="274320" rIns="182880" anchor="b">
            <a:noAutofit/>
          </a:bodyPr>
          <a:lstStyle/>
          <a:p>
            <a:pPr marL="466725" indent="-466725"/>
            <a:r>
              <a:rPr lang="en-US" sz="3200">
                <a:solidFill>
                  <a:schemeClr val="tx2"/>
                </a:solidFill>
              </a:rPr>
              <a:t>Scenario 2</a:t>
            </a:r>
          </a:p>
        </p:txBody>
      </p:sp>
      <p:sp>
        <p:nvSpPr>
          <p:cNvPr id="3" name="Content Placeholder 2">
            <a:extLst>
              <a:ext uri="{FF2B5EF4-FFF2-40B4-BE49-F238E27FC236}">
                <a16:creationId xmlns:a16="http://schemas.microsoft.com/office/drawing/2014/main" id="{947F4D77-4A0C-1FAE-53EF-88BD34337D0E}"/>
              </a:ext>
            </a:extLst>
          </p:cNvPr>
          <p:cNvSpPr>
            <a:spLocks noGrp="1"/>
          </p:cNvSpPr>
          <p:nvPr>
            <p:ph idx="1"/>
          </p:nvPr>
        </p:nvSpPr>
        <p:spPr>
          <a:xfrm>
            <a:off x="5257800" y="1143000"/>
            <a:ext cx="5954684" cy="838200"/>
          </a:xfrm>
        </p:spPr>
        <p:txBody>
          <a:bodyPr vert="horz" lIns="182880" tIns="45720" rIns="182880" bIns="45720" rtlCol="0">
            <a:noAutofit/>
          </a:bodyPr>
          <a:lstStyle/>
          <a:p>
            <a:pPr marL="177800" marR="231775">
              <a:spcBef>
                <a:spcPts val="0"/>
              </a:spcBef>
              <a:spcAft>
                <a:spcPts val="0"/>
              </a:spcAft>
            </a:pPr>
            <a:r>
              <a:rPr lang="en-US" sz="2000"/>
              <a:t>A juice bar prepares orange-banana juice to order for individual customers.</a:t>
            </a:r>
            <a:endParaRPr lang="en-US" sz="2000" b="1">
              <a:solidFill>
                <a:srgbClr val="FF0000"/>
              </a:solidFill>
            </a:endParaRPr>
          </a:p>
        </p:txBody>
      </p:sp>
      <p:sp>
        <p:nvSpPr>
          <p:cNvPr id="7" name="Text Placeholder 6">
            <a:extLst>
              <a:ext uri="{FF2B5EF4-FFF2-40B4-BE49-F238E27FC236}">
                <a16:creationId xmlns:a16="http://schemas.microsoft.com/office/drawing/2014/main" id="{4C079FE3-3977-288F-D2B9-508FA4972526}"/>
              </a:ext>
            </a:extLst>
          </p:cNvPr>
          <p:cNvSpPr>
            <a:spLocks noGrp="1"/>
          </p:cNvSpPr>
          <p:nvPr>
            <p:ph type="body" sz="half" idx="2"/>
          </p:nvPr>
        </p:nvSpPr>
        <p:spPr>
          <a:xfrm>
            <a:off x="284484" y="2414016"/>
            <a:ext cx="4058916" cy="2096436"/>
          </a:xfrm>
        </p:spPr>
        <p:txBody>
          <a:bodyPr>
            <a:normAutofit/>
          </a:bodyPr>
          <a:lstStyle/>
          <a:p>
            <a:pPr marL="571500" lvl="1">
              <a:lnSpc>
                <a:spcPct val="100000"/>
              </a:lnSpc>
              <a:spcBef>
                <a:spcPts val="1200"/>
              </a:spcBef>
              <a:spcAft>
                <a:spcPts val="1200"/>
              </a:spcAft>
              <a:buClr>
                <a:srgbClr val="609328"/>
              </a:buClr>
              <a:buSzPct val="100000"/>
            </a:pPr>
            <a:r>
              <a:rPr lang="en-US" sz="2000" b="1">
                <a:solidFill>
                  <a:srgbClr val="FFFFFF"/>
                </a:solidFill>
                <a:latin typeface="Verdana" panose="020B0604030504040204" pitchFamily="34" charset="0"/>
                <a:ea typeface="Verdana" panose="020B0604030504040204" pitchFamily="34" charset="0"/>
                <a:cs typeface="Arial" panose="020B0604020202020204" pitchFamily="34" charset="0"/>
              </a:rPr>
              <a:t>Variance required</a:t>
            </a:r>
          </a:p>
          <a:p>
            <a:pPr marL="571500" lvl="1">
              <a:lnSpc>
                <a:spcPct val="100000"/>
              </a:lnSpc>
              <a:spcBef>
                <a:spcPts val="1800"/>
              </a:spcBef>
              <a:spcAft>
                <a:spcPts val="1200"/>
              </a:spcAft>
              <a:buClr>
                <a:srgbClr val="609328"/>
              </a:buClr>
              <a:buSzPct val="100000"/>
            </a:pPr>
            <a:r>
              <a:rPr lang="en-US" sz="2000" b="1">
                <a:solidFill>
                  <a:srgbClr val="FFFFFF"/>
                </a:solidFill>
                <a:latin typeface="Verdana" panose="020B0604030504040204" pitchFamily="34" charset="0"/>
                <a:ea typeface="Verdana" panose="020B0604030504040204" pitchFamily="34" charset="0"/>
                <a:cs typeface="Arial" panose="020B0604020202020204" pitchFamily="34" charset="0"/>
              </a:rPr>
              <a:t>HACCP plan required</a:t>
            </a:r>
          </a:p>
          <a:p>
            <a:pPr marL="571500" lvl="1">
              <a:lnSpc>
                <a:spcPct val="100000"/>
              </a:lnSpc>
              <a:spcBef>
                <a:spcPts val="1800"/>
              </a:spcBef>
              <a:spcAft>
                <a:spcPts val="1200"/>
              </a:spcAft>
              <a:buClr>
                <a:srgbClr val="609328"/>
              </a:buClr>
              <a:buSzPct val="100000"/>
            </a:pPr>
            <a:r>
              <a:rPr lang="en-US" sz="2000" b="1">
                <a:solidFill>
                  <a:srgbClr val="FFFFFF"/>
                </a:solidFill>
                <a:latin typeface="Verdana" panose="020B0604030504040204" pitchFamily="34" charset="0"/>
                <a:ea typeface="Verdana" panose="020B0604030504040204" pitchFamily="34" charset="0"/>
                <a:cs typeface="Arial" panose="020B0604020202020204" pitchFamily="34" charset="0"/>
              </a:rPr>
              <a:t>Other Special Requirements</a:t>
            </a:r>
          </a:p>
        </p:txBody>
      </p:sp>
      <p:cxnSp>
        <p:nvCxnSpPr>
          <p:cNvPr id="17" name="Straight Connector 16">
            <a:extLst>
              <a:ext uri="{FF2B5EF4-FFF2-40B4-BE49-F238E27FC236}">
                <a16:creationId xmlns:a16="http://schemas.microsoft.com/office/drawing/2014/main" id="{00766F7E-2F3C-B684-16F1-00452672E97E}"/>
              </a:ext>
            </a:extLst>
          </p:cNvPr>
          <p:cNvCxnSpPr/>
          <p:nvPr/>
        </p:nvCxnSpPr>
        <p:spPr>
          <a:xfrm>
            <a:off x="838200" y="2290880"/>
            <a:ext cx="0" cy="2585920"/>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1993D0F-55CB-AB3E-2FFE-02E325496C94}"/>
              </a:ext>
            </a:extLst>
          </p:cNvPr>
          <p:cNvCxnSpPr>
            <a:cxnSpLocks/>
          </p:cNvCxnSpPr>
          <p:nvPr/>
        </p:nvCxnSpPr>
        <p:spPr>
          <a:xfrm>
            <a:off x="255898" y="2913504"/>
            <a:ext cx="3935102" cy="0"/>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2EADF32-615E-5059-6B32-9B1A56D6AF16}"/>
              </a:ext>
            </a:extLst>
          </p:cNvPr>
          <p:cNvCxnSpPr>
            <a:cxnSpLocks/>
          </p:cNvCxnSpPr>
          <p:nvPr/>
        </p:nvCxnSpPr>
        <p:spPr>
          <a:xfrm>
            <a:off x="255898" y="3668992"/>
            <a:ext cx="3935102" cy="0"/>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E6169F0-0C17-4BF4-8B5C-49894F000591}"/>
              </a:ext>
            </a:extLst>
          </p:cNvPr>
          <p:cNvCxnSpPr>
            <a:cxnSpLocks/>
          </p:cNvCxnSpPr>
          <p:nvPr/>
        </p:nvCxnSpPr>
        <p:spPr>
          <a:xfrm>
            <a:off x="255898" y="4576880"/>
            <a:ext cx="3935102" cy="0"/>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5CA22087-F501-9007-FAD9-0F59B750441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p:blipFill>
        <p:spPr>
          <a:xfrm>
            <a:off x="5535739" y="2114039"/>
            <a:ext cx="5398805" cy="3600961"/>
          </a:xfrm>
          <a:prstGeom prst="rect">
            <a:avLst/>
          </a:prstGeom>
        </p:spPr>
      </p:pic>
      <p:sp>
        <p:nvSpPr>
          <p:cNvPr id="4" name="Slide Number Placeholder 5">
            <a:extLst>
              <a:ext uri="{FF2B5EF4-FFF2-40B4-BE49-F238E27FC236}">
                <a16:creationId xmlns:a16="http://schemas.microsoft.com/office/drawing/2014/main" id="{D0ED0CB0-62B5-2228-AFF7-F58AB97335F6}"/>
              </a:ext>
            </a:extLst>
          </p:cNvPr>
          <p:cNvSpPr txBox="1">
            <a:spLocks/>
          </p:cNvSpPr>
          <p:nvPr/>
        </p:nvSpPr>
        <p:spPr>
          <a:xfrm>
            <a:off x="9900460" y="6459787"/>
            <a:ext cx="1312025" cy="365125"/>
          </a:xfrm>
          <a:prstGeom prst="rect">
            <a:avLst/>
          </a:prstGeom>
        </p:spPr>
        <p:txBody>
          <a:bodyPr anchor="ctr"/>
          <a:lstStyle>
            <a:defPPr>
              <a:defRPr lang="en-US"/>
            </a:defPPr>
            <a:lvl1pPr marL="0" algn="r" defTabSz="4572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712C4A9B-56B6-4F19-B34C-CB5061A7DFCE}" type="slidenum">
              <a:rPr lang="en-US" smtClean="0"/>
              <a:pPr>
                <a:defRPr/>
              </a:pPr>
              <a:t>32</a:t>
            </a:fld>
            <a:endParaRPr lang="en-US"/>
          </a:p>
        </p:txBody>
      </p:sp>
      <p:sp>
        <p:nvSpPr>
          <p:cNvPr id="6" name="Footer Placeholder 4">
            <a:extLst>
              <a:ext uri="{FF2B5EF4-FFF2-40B4-BE49-F238E27FC236}">
                <a16:creationId xmlns:a16="http://schemas.microsoft.com/office/drawing/2014/main" id="{A756AAAB-0E06-5315-0817-79BC56FBB4EC}"/>
              </a:ext>
            </a:extLst>
          </p:cNvPr>
          <p:cNvSpPr>
            <a:spLocks noGrp="1"/>
          </p:cNvSpPr>
          <p:nvPr>
            <p:ph type="ftr" sz="quarter" idx="3"/>
          </p:nvPr>
        </p:nvSpPr>
        <p:spPr>
          <a:xfrm>
            <a:off x="3686186" y="6459787"/>
            <a:ext cx="4822804" cy="365125"/>
          </a:xfrm>
          <a:prstGeom prst="rect">
            <a:avLst/>
          </a:prstGeom>
        </p:spPr>
        <p:txBody>
          <a:bodyPr vert="horz" lIns="91440" tIns="45720" rIns="91440" bIns="45720" rtlCol="0" anchor="ctr"/>
          <a:lstStyle>
            <a:lvl1pPr algn="ctr">
              <a:defRPr sz="900" cap="all" baseline="0">
                <a:solidFill>
                  <a:srgbClr val="FFFFFF"/>
                </a:solidFill>
                <a:latin typeface="Arial" panose="020B0604020202020204" pitchFamily="34" charset="0"/>
                <a:cs typeface="Arial" panose="020B0604020202020204" pitchFamily="34" charset="0"/>
              </a:defRPr>
            </a:lvl1pPr>
          </a:lstStyle>
          <a:p>
            <a:pPr>
              <a:defRPr/>
            </a:pPr>
            <a:r>
              <a:rPr lang="en-US"/>
              <a:t>TIER 2 FOOD</a:t>
            </a:r>
          </a:p>
        </p:txBody>
      </p:sp>
      <p:sp>
        <p:nvSpPr>
          <p:cNvPr id="9" name="Slide Number Placeholder 8">
            <a:extLst>
              <a:ext uri="{FF2B5EF4-FFF2-40B4-BE49-F238E27FC236}">
                <a16:creationId xmlns:a16="http://schemas.microsoft.com/office/drawing/2014/main" id="{9038CF4E-D3EC-3689-251E-B2FC5B99BB49}"/>
              </a:ext>
            </a:extLst>
          </p:cNvPr>
          <p:cNvSpPr>
            <a:spLocks noGrp="1"/>
          </p:cNvSpPr>
          <p:nvPr>
            <p:ph type="sldNum" sz="quarter" idx="4"/>
          </p:nvPr>
        </p:nvSpPr>
        <p:spPr/>
        <p:txBody>
          <a:bodyPr/>
          <a:lstStyle/>
          <a:p>
            <a:pPr>
              <a:defRPr/>
            </a:pPr>
            <a:fld id="{712C4A9B-56B6-4F19-B34C-CB5061A7DFCE}" type="slidenum">
              <a:rPr lang="en-US" smtClean="0"/>
              <a:pPr>
                <a:defRPr/>
              </a:pPr>
              <a:t>32</a:t>
            </a:fld>
            <a:endParaRPr lang="en-US"/>
          </a:p>
        </p:txBody>
      </p:sp>
    </p:spTree>
    <p:extLst>
      <p:ext uri="{BB962C8B-B14F-4D97-AF65-F5344CB8AC3E}">
        <p14:creationId xmlns:p14="http://schemas.microsoft.com/office/powerpoint/2010/main" val="3807249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73302-02B8-18DA-30D2-326B4820D38D}"/>
              </a:ext>
            </a:extLst>
          </p:cNvPr>
          <p:cNvSpPr>
            <a:spLocks noGrp="1"/>
          </p:cNvSpPr>
          <p:nvPr>
            <p:ph type="title"/>
          </p:nvPr>
        </p:nvSpPr>
        <p:spPr>
          <a:xfrm>
            <a:off x="5257800" y="210709"/>
            <a:ext cx="5954685" cy="746759"/>
          </a:xfrm>
        </p:spPr>
        <p:txBody>
          <a:bodyPr lIns="274320" rIns="182880" anchor="b">
            <a:noAutofit/>
          </a:bodyPr>
          <a:lstStyle/>
          <a:p>
            <a:pPr marL="466725" indent="-466725"/>
            <a:r>
              <a:rPr lang="en-US" sz="3200">
                <a:solidFill>
                  <a:schemeClr val="tx2"/>
                </a:solidFill>
              </a:rPr>
              <a:t>Scenario 2</a:t>
            </a:r>
          </a:p>
        </p:txBody>
      </p:sp>
      <p:sp>
        <p:nvSpPr>
          <p:cNvPr id="3" name="Content Placeholder 2">
            <a:extLst>
              <a:ext uri="{FF2B5EF4-FFF2-40B4-BE49-F238E27FC236}">
                <a16:creationId xmlns:a16="http://schemas.microsoft.com/office/drawing/2014/main" id="{947F4D77-4A0C-1FAE-53EF-88BD34337D0E}"/>
              </a:ext>
            </a:extLst>
          </p:cNvPr>
          <p:cNvSpPr>
            <a:spLocks noGrp="1"/>
          </p:cNvSpPr>
          <p:nvPr>
            <p:ph idx="1"/>
          </p:nvPr>
        </p:nvSpPr>
        <p:spPr>
          <a:xfrm>
            <a:off x="5257800" y="1143000"/>
            <a:ext cx="5954684" cy="838200"/>
          </a:xfrm>
        </p:spPr>
        <p:txBody>
          <a:bodyPr vert="horz" lIns="182880" tIns="45720" rIns="182880" bIns="45720" rtlCol="0">
            <a:noAutofit/>
          </a:bodyPr>
          <a:lstStyle/>
          <a:p>
            <a:pPr marL="177800" marR="231775">
              <a:spcBef>
                <a:spcPts val="0"/>
              </a:spcBef>
              <a:spcAft>
                <a:spcPts val="0"/>
              </a:spcAft>
            </a:pPr>
            <a:r>
              <a:rPr lang="en-US" sz="2000"/>
              <a:t>A juice bar prepares orange-banana juice to order for individual customers.</a:t>
            </a:r>
            <a:endParaRPr lang="en-US" sz="2000" b="1">
              <a:solidFill>
                <a:srgbClr val="FF0000"/>
              </a:solidFill>
            </a:endParaRPr>
          </a:p>
        </p:txBody>
      </p:sp>
      <p:sp>
        <p:nvSpPr>
          <p:cNvPr id="7" name="Text Placeholder 6">
            <a:extLst>
              <a:ext uri="{FF2B5EF4-FFF2-40B4-BE49-F238E27FC236}">
                <a16:creationId xmlns:a16="http://schemas.microsoft.com/office/drawing/2014/main" id="{4C079FE3-3977-288F-D2B9-508FA4972526}"/>
              </a:ext>
            </a:extLst>
          </p:cNvPr>
          <p:cNvSpPr>
            <a:spLocks noGrp="1"/>
          </p:cNvSpPr>
          <p:nvPr>
            <p:ph type="body" sz="half" idx="2"/>
          </p:nvPr>
        </p:nvSpPr>
        <p:spPr>
          <a:xfrm>
            <a:off x="284484" y="2414016"/>
            <a:ext cx="4058916" cy="2096436"/>
          </a:xfrm>
        </p:spPr>
        <p:txBody>
          <a:bodyPr>
            <a:normAutofit/>
          </a:bodyPr>
          <a:lstStyle/>
          <a:p>
            <a:pPr marL="571500" lvl="1">
              <a:lnSpc>
                <a:spcPct val="100000"/>
              </a:lnSpc>
              <a:spcBef>
                <a:spcPts val="1200"/>
              </a:spcBef>
              <a:spcAft>
                <a:spcPts val="1200"/>
              </a:spcAft>
              <a:buClr>
                <a:srgbClr val="609328"/>
              </a:buClr>
              <a:buSzPct val="100000"/>
            </a:pPr>
            <a:r>
              <a:rPr lang="en-US" sz="2000" b="1">
                <a:solidFill>
                  <a:srgbClr val="FFFFFF"/>
                </a:solidFill>
                <a:latin typeface="Verdana" panose="020B0604030504040204" pitchFamily="34" charset="0"/>
                <a:ea typeface="Verdana" panose="020B0604030504040204" pitchFamily="34" charset="0"/>
                <a:cs typeface="Arial" panose="020B0604020202020204" pitchFamily="34" charset="0"/>
              </a:rPr>
              <a:t>Variance required</a:t>
            </a:r>
          </a:p>
          <a:p>
            <a:pPr marL="571500" lvl="1">
              <a:lnSpc>
                <a:spcPct val="100000"/>
              </a:lnSpc>
              <a:spcBef>
                <a:spcPts val="1800"/>
              </a:spcBef>
              <a:spcAft>
                <a:spcPts val="1200"/>
              </a:spcAft>
              <a:buClr>
                <a:srgbClr val="609328"/>
              </a:buClr>
              <a:buSzPct val="100000"/>
            </a:pPr>
            <a:r>
              <a:rPr lang="en-US" sz="2000" b="1">
                <a:solidFill>
                  <a:srgbClr val="FFFFFF"/>
                </a:solidFill>
                <a:latin typeface="Verdana" panose="020B0604030504040204" pitchFamily="34" charset="0"/>
                <a:ea typeface="Verdana" panose="020B0604030504040204" pitchFamily="34" charset="0"/>
                <a:cs typeface="Arial" panose="020B0604020202020204" pitchFamily="34" charset="0"/>
              </a:rPr>
              <a:t>HACCP plan required</a:t>
            </a:r>
          </a:p>
          <a:p>
            <a:pPr marL="571500" lvl="1">
              <a:lnSpc>
                <a:spcPct val="100000"/>
              </a:lnSpc>
              <a:spcBef>
                <a:spcPts val="1800"/>
              </a:spcBef>
              <a:spcAft>
                <a:spcPts val="1200"/>
              </a:spcAft>
              <a:buClr>
                <a:srgbClr val="609328"/>
              </a:buClr>
              <a:buSzPct val="100000"/>
            </a:pPr>
            <a:r>
              <a:rPr lang="en-US" sz="2000" b="1">
                <a:solidFill>
                  <a:srgbClr val="FFFFFF"/>
                </a:solidFill>
                <a:latin typeface="Verdana" panose="020B0604030504040204" pitchFamily="34" charset="0"/>
                <a:ea typeface="Verdana" panose="020B0604030504040204" pitchFamily="34" charset="0"/>
                <a:cs typeface="Arial" panose="020B0604020202020204" pitchFamily="34" charset="0"/>
              </a:rPr>
              <a:t>Other Special Requirements</a:t>
            </a:r>
          </a:p>
        </p:txBody>
      </p:sp>
      <p:cxnSp>
        <p:nvCxnSpPr>
          <p:cNvPr id="17" name="Straight Connector 16">
            <a:extLst>
              <a:ext uri="{FF2B5EF4-FFF2-40B4-BE49-F238E27FC236}">
                <a16:creationId xmlns:a16="http://schemas.microsoft.com/office/drawing/2014/main" id="{00766F7E-2F3C-B684-16F1-00452672E97E}"/>
              </a:ext>
            </a:extLst>
          </p:cNvPr>
          <p:cNvCxnSpPr/>
          <p:nvPr/>
        </p:nvCxnSpPr>
        <p:spPr>
          <a:xfrm>
            <a:off x="838200" y="2290880"/>
            <a:ext cx="0" cy="2585920"/>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1993D0F-55CB-AB3E-2FFE-02E325496C94}"/>
              </a:ext>
            </a:extLst>
          </p:cNvPr>
          <p:cNvCxnSpPr>
            <a:cxnSpLocks/>
          </p:cNvCxnSpPr>
          <p:nvPr/>
        </p:nvCxnSpPr>
        <p:spPr>
          <a:xfrm>
            <a:off x="255898" y="2913504"/>
            <a:ext cx="3935102" cy="0"/>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2EADF32-615E-5059-6B32-9B1A56D6AF16}"/>
              </a:ext>
            </a:extLst>
          </p:cNvPr>
          <p:cNvCxnSpPr>
            <a:cxnSpLocks/>
          </p:cNvCxnSpPr>
          <p:nvPr/>
        </p:nvCxnSpPr>
        <p:spPr>
          <a:xfrm>
            <a:off x="255898" y="3668992"/>
            <a:ext cx="3935102" cy="0"/>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E6169F0-0C17-4BF4-8B5C-49894F000591}"/>
              </a:ext>
            </a:extLst>
          </p:cNvPr>
          <p:cNvCxnSpPr>
            <a:cxnSpLocks/>
          </p:cNvCxnSpPr>
          <p:nvPr/>
        </p:nvCxnSpPr>
        <p:spPr>
          <a:xfrm>
            <a:off x="255898" y="4576880"/>
            <a:ext cx="3935102" cy="0"/>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5CA22087-F501-9007-FAD9-0F59B750441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p:blipFill>
        <p:spPr>
          <a:xfrm>
            <a:off x="5535739" y="2114039"/>
            <a:ext cx="5398805" cy="3600961"/>
          </a:xfrm>
          <a:prstGeom prst="rect">
            <a:avLst/>
          </a:prstGeom>
        </p:spPr>
      </p:pic>
      <p:sp>
        <p:nvSpPr>
          <p:cNvPr id="4" name="Slide Number Placeholder 5">
            <a:extLst>
              <a:ext uri="{FF2B5EF4-FFF2-40B4-BE49-F238E27FC236}">
                <a16:creationId xmlns:a16="http://schemas.microsoft.com/office/drawing/2014/main" id="{D0ED0CB0-62B5-2228-AFF7-F58AB97335F6}"/>
              </a:ext>
            </a:extLst>
          </p:cNvPr>
          <p:cNvSpPr txBox="1">
            <a:spLocks/>
          </p:cNvSpPr>
          <p:nvPr/>
        </p:nvSpPr>
        <p:spPr>
          <a:xfrm>
            <a:off x="9900460" y="6459787"/>
            <a:ext cx="1312025" cy="365125"/>
          </a:xfrm>
          <a:prstGeom prst="rect">
            <a:avLst/>
          </a:prstGeom>
        </p:spPr>
        <p:txBody>
          <a:bodyPr anchor="ctr"/>
          <a:lstStyle>
            <a:defPPr>
              <a:defRPr lang="en-US"/>
            </a:defPPr>
            <a:lvl1pPr marL="0" algn="r" defTabSz="4572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712C4A9B-56B6-4F19-B34C-CB5061A7DFCE}" type="slidenum">
              <a:rPr lang="en-US" smtClean="0"/>
              <a:pPr>
                <a:defRPr/>
              </a:pPr>
              <a:t>33</a:t>
            </a:fld>
            <a:endParaRPr lang="en-US"/>
          </a:p>
        </p:txBody>
      </p:sp>
      <p:sp>
        <p:nvSpPr>
          <p:cNvPr id="6" name="Footer Placeholder 4">
            <a:extLst>
              <a:ext uri="{FF2B5EF4-FFF2-40B4-BE49-F238E27FC236}">
                <a16:creationId xmlns:a16="http://schemas.microsoft.com/office/drawing/2014/main" id="{A756AAAB-0E06-5315-0817-79BC56FBB4EC}"/>
              </a:ext>
            </a:extLst>
          </p:cNvPr>
          <p:cNvSpPr>
            <a:spLocks noGrp="1"/>
          </p:cNvSpPr>
          <p:nvPr>
            <p:ph type="ftr" sz="quarter" idx="3"/>
          </p:nvPr>
        </p:nvSpPr>
        <p:spPr>
          <a:xfrm>
            <a:off x="3686186" y="6459787"/>
            <a:ext cx="4822804" cy="365125"/>
          </a:xfrm>
          <a:prstGeom prst="rect">
            <a:avLst/>
          </a:prstGeom>
        </p:spPr>
        <p:txBody>
          <a:bodyPr vert="horz" lIns="91440" tIns="45720" rIns="91440" bIns="45720" rtlCol="0" anchor="ctr"/>
          <a:lstStyle>
            <a:lvl1pPr algn="ctr">
              <a:defRPr sz="900" cap="all" baseline="0">
                <a:solidFill>
                  <a:srgbClr val="FFFFFF"/>
                </a:solidFill>
                <a:latin typeface="Arial" panose="020B0604020202020204" pitchFamily="34" charset="0"/>
                <a:cs typeface="Arial" panose="020B0604020202020204" pitchFamily="34" charset="0"/>
              </a:defRPr>
            </a:lvl1pPr>
          </a:lstStyle>
          <a:p>
            <a:pPr>
              <a:defRPr/>
            </a:pPr>
            <a:r>
              <a:rPr lang="en-US"/>
              <a:t>TIER 2 FOOD</a:t>
            </a:r>
          </a:p>
        </p:txBody>
      </p:sp>
      <p:grpSp>
        <p:nvGrpSpPr>
          <p:cNvPr id="11" name="Group 10">
            <a:extLst>
              <a:ext uri="{FF2B5EF4-FFF2-40B4-BE49-F238E27FC236}">
                <a16:creationId xmlns:a16="http://schemas.microsoft.com/office/drawing/2014/main" id="{EC6F87F5-C667-BFD7-9E23-B60819EA4CCA}"/>
              </a:ext>
            </a:extLst>
          </p:cNvPr>
          <p:cNvGrpSpPr/>
          <p:nvPr/>
        </p:nvGrpSpPr>
        <p:grpSpPr>
          <a:xfrm>
            <a:off x="392215" y="1717068"/>
            <a:ext cx="3657600" cy="3657600"/>
            <a:chOff x="392215" y="1717068"/>
            <a:chExt cx="3657600" cy="3657600"/>
          </a:xfrm>
        </p:grpSpPr>
        <p:sp>
          <p:nvSpPr>
            <p:cNvPr id="8" name="Oval 7">
              <a:extLst>
                <a:ext uri="{FF2B5EF4-FFF2-40B4-BE49-F238E27FC236}">
                  <a16:creationId xmlns:a16="http://schemas.microsoft.com/office/drawing/2014/main" id="{290B604E-5056-3838-F765-D113C5B0442F}"/>
                </a:ext>
              </a:extLst>
            </p:cNvPr>
            <p:cNvSpPr/>
            <p:nvPr/>
          </p:nvSpPr>
          <p:spPr>
            <a:xfrm>
              <a:off x="392215" y="1717068"/>
              <a:ext cx="3657600" cy="365760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cs typeface="Calibri"/>
              </a:endParaRPr>
            </a:p>
            <a:p>
              <a:pPr algn="ctr"/>
              <a:endParaRPr lang="en-US"/>
            </a:p>
          </p:txBody>
        </p:sp>
        <p:cxnSp>
          <p:nvCxnSpPr>
            <p:cNvPr id="10" name="Straight Connector 9">
              <a:extLst>
                <a:ext uri="{FF2B5EF4-FFF2-40B4-BE49-F238E27FC236}">
                  <a16:creationId xmlns:a16="http://schemas.microsoft.com/office/drawing/2014/main" id="{DDA9043E-C191-A69D-23F7-B4D706696C13}"/>
                </a:ext>
              </a:extLst>
            </p:cNvPr>
            <p:cNvCxnSpPr>
              <a:cxnSpLocks/>
            </p:cNvCxnSpPr>
            <p:nvPr/>
          </p:nvCxnSpPr>
          <p:spPr>
            <a:xfrm>
              <a:off x="1020785" y="2169077"/>
              <a:ext cx="2586314" cy="258631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2" name="Slide Number Placeholder 11">
            <a:extLst>
              <a:ext uri="{FF2B5EF4-FFF2-40B4-BE49-F238E27FC236}">
                <a16:creationId xmlns:a16="http://schemas.microsoft.com/office/drawing/2014/main" id="{0286E99C-D160-4C44-6893-E35F47EB3C07}"/>
              </a:ext>
            </a:extLst>
          </p:cNvPr>
          <p:cNvSpPr>
            <a:spLocks noGrp="1"/>
          </p:cNvSpPr>
          <p:nvPr>
            <p:ph type="sldNum" sz="quarter" idx="4"/>
          </p:nvPr>
        </p:nvSpPr>
        <p:spPr/>
        <p:txBody>
          <a:bodyPr/>
          <a:lstStyle/>
          <a:p>
            <a:pPr>
              <a:defRPr/>
            </a:pPr>
            <a:fld id="{712C4A9B-56B6-4F19-B34C-CB5061A7DFCE}" type="slidenum">
              <a:rPr lang="en-US" smtClean="0"/>
              <a:pPr>
                <a:defRPr/>
              </a:pPr>
              <a:t>33</a:t>
            </a:fld>
            <a:endParaRPr lang="en-US"/>
          </a:p>
        </p:txBody>
      </p:sp>
    </p:spTree>
    <p:extLst>
      <p:ext uri="{BB962C8B-B14F-4D97-AF65-F5344CB8AC3E}">
        <p14:creationId xmlns:p14="http://schemas.microsoft.com/office/powerpoint/2010/main" val="969275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5F308-7DF9-BF84-0280-8622C335F03D}"/>
              </a:ext>
            </a:extLst>
          </p:cNvPr>
          <p:cNvSpPr>
            <a:spLocks noGrp="1"/>
          </p:cNvSpPr>
          <p:nvPr>
            <p:ph type="title"/>
          </p:nvPr>
        </p:nvSpPr>
        <p:spPr>
          <a:xfrm>
            <a:off x="1097280" y="226906"/>
            <a:ext cx="10058400" cy="1981200"/>
          </a:xfrm>
        </p:spPr>
        <p:txBody>
          <a:bodyPr>
            <a:normAutofit/>
          </a:bodyPr>
          <a:lstStyle/>
          <a:p>
            <a:pPr marL="466725" indent="-466725"/>
            <a:r>
              <a:rPr lang="en-US" sz="3000" b="1" u="none" strike="noStrike">
                <a:effectLst/>
                <a:latin typeface="+mn-lt"/>
                <a:ea typeface="Times New Roman" panose="02020603050405020304" pitchFamily="18" charset="0"/>
              </a:rPr>
              <a:t>2.  A juice bar prepares orange-banana juice to order for individual customers.</a:t>
            </a:r>
            <a:br>
              <a:rPr lang="en-US" sz="3000" u="none" strike="noStrike">
                <a:effectLst/>
                <a:latin typeface="+mn-lt"/>
                <a:ea typeface="Times New Roman" panose="02020603050405020304" pitchFamily="18" charset="0"/>
              </a:rPr>
            </a:br>
            <a:endParaRPr lang="en-US" sz="3000">
              <a:latin typeface="+mn-lt"/>
            </a:endParaRPr>
          </a:p>
        </p:txBody>
      </p:sp>
      <p:sp>
        <p:nvSpPr>
          <p:cNvPr id="3" name="Content Placeholder 2">
            <a:extLst>
              <a:ext uri="{FF2B5EF4-FFF2-40B4-BE49-F238E27FC236}">
                <a16:creationId xmlns:a16="http://schemas.microsoft.com/office/drawing/2014/main" id="{FCAA75A2-EC98-255D-2140-7C95A9C620E4}"/>
              </a:ext>
            </a:extLst>
          </p:cNvPr>
          <p:cNvSpPr>
            <a:spLocks noGrp="1"/>
          </p:cNvSpPr>
          <p:nvPr>
            <p:ph idx="1"/>
          </p:nvPr>
        </p:nvSpPr>
        <p:spPr>
          <a:xfrm>
            <a:off x="1488672" y="1988820"/>
            <a:ext cx="9026928" cy="2880360"/>
          </a:xfrm>
        </p:spPr>
        <p:txBody>
          <a:bodyPr/>
          <a:lstStyle/>
          <a:p>
            <a:r>
              <a:rPr lang="en-US" b="1" u="sng">
                <a:effectLst/>
                <a:ea typeface="Times New Roman" panose="02020603050405020304" pitchFamily="18" charset="0"/>
              </a:rPr>
              <a:t>Answer:</a:t>
            </a:r>
            <a:r>
              <a:rPr lang="en-US" b="1">
                <a:effectLst/>
                <a:ea typeface="Times New Roman" panose="02020603050405020304" pitchFamily="18" charset="0"/>
              </a:rPr>
              <a:t>  </a:t>
            </a:r>
            <a:r>
              <a:rPr lang="en-US">
                <a:effectLst/>
                <a:ea typeface="Times New Roman" panose="02020603050405020304" pitchFamily="18" charset="0"/>
              </a:rPr>
              <a:t>The juice is not packaged or bottled; therefore, </a:t>
            </a:r>
            <a:r>
              <a:rPr lang="en-US" b="1">
                <a:solidFill>
                  <a:srgbClr val="FF0000"/>
                </a:solidFill>
                <a:effectLst/>
                <a:ea typeface="Times New Roman" panose="02020603050405020304" pitchFamily="18" charset="0"/>
              </a:rPr>
              <a:t>neither a variance nor a HACCP plan nor special requirements are  required.  </a:t>
            </a:r>
          </a:p>
          <a:p>
            <a:r>
              <a:rPr lang="en-US">
                <a:effectLst/>
                <a:ea typeface="Times New Roman" panose="02020603050405020304" pitchFamily="18" charset="0"/>
              </a:rPr>
              <a:t>Normal washing and culling of damaged or decayed fruit should be done before juicing but there are no special requirements.</a:t>
            </a:r>
          </a:p>
          <a:p>
            <a:endParaRPr lang="en-US"/>
          </a:p>
        </p:txBody>
      </p:sp>
      <p:sp>
        <p:nvSpPr>
          <p:cNvPr id="5" name="Slide Number Placeholder 5">
            <a:extLst>
              <a:ext uri="{FF2B5EF4-FFF2-40B4-BE49-F238E27FC236}">
                <a16:creationId xmlns:a16="http://schemas.microsoft.com/office/drawing/2014/main" id="{7E37E12C-EEEE-5F79-CFB4-C1BA43FD9071}"/>
              </a:ext>
            </a:extLst>
          </p:cNvPr>
          <p:cNvSpPr>
            <a:spLocks noGrp="1"/>
          </p:cNvSpPr>
          <p:nvPr>
            <p:ph type="sldNum" sz="quarter" idx="12"/>
          </p:nvPr>
        </p:nvSpPr>
        <p:spPr>
          <a:xfrm>
            <a:off x="9900460" y="6459787"/>
            <a:ext cx="1312025" cy="365125"/>
          </a:xfrm>
          <a:prstGeom prst="rect">
            <a:avLst/>
          </a:prstGeom>
        </p:spPr>
        <p:txBody>
          <a:bodyPr anchor="ctr"/>
          <a:lstStyle>
            <a:defPPr>
              <a:defRPr lang="en-US"/>
            </a:defPPr>
            <a:lvl1pPr marL="0" algn="r" defTabSz="4572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712C4A9B-56B6-4F19-B34C-CB5061A7DFCE}" type="slidenum">
              <a:rPr lang="en-US" smtClean="0"/>
              <a:pPr algn="r">
                <a:defRPr/>
              </a:pPr>
              <a:t>34</a:t>
            </a:fld>
            <a:endParaRPr lang="en-US"/>
          </a:p>
        </p:txBody>
      </p:sp>
      <p:sp>
        <p:nvSpPr>
          <p:cNvPr id="9" name="Footer Placeholder 4">
            <a:extLst>
              <a:ext uri="{FF2B5EF4-FFF2-40B4-BE49-F238E27FC236}">
                <a16:creationId xmlns:a16="http://schemas.microsoft.com/office/drawing/2014/main" id="{B46396C2-FABE-4B52-60F3-10C7BEA8F101}"/>
              </a:ext>
            </a:extLst>
          </p:cNvPr>
          <p:cNvSpPr>
            <a:spLocks noGrp="1"/>
          </p:cNvSpPr>
          <p:nvPr>
            <p:ph type="ftr" sz="quarter" idx="3"/>
          </p:nvPr>
        </p:nvSpPr>
        <p:spPr>
          <a:xfrm>
            <a:off x="3686186" y="6459787"/>
            <a:ext cx="4822804" cy="365125"/>
          </a:xfrm>
          <a:prstGeom prst="rect">
            <a:avLst/>
          </a:prstGeom>
        </p:spPr>
        <p:txBody>
          <a:bodyPr vert="horz" lIns="91440" tIns="45720" rIns="91440" bIns="45720" rtlCol="0" anchor="ctr"/>
          <a:lstStyle>
            <a:lvl1pPr algn="ctr">
              <a:defRPr sz="900" cap="all" baseline="0">
                <a:solidFill>
                  <a:srgbClr val="FFFFFF"/>
                </a:solidFill>
                <a:latin typeface="Arial" panose="020B0604020202020204" pitchFamily="34" charset="0"/>
                <a:cs typeface="Arial" panose="020B0604020202020204" pitchFamily="34" charset="0"/>
              </a:defRPr>
            </a:lvl1pPr>
          </a:lstStyle>
          <a:p>
            <a:pPr>
              <a:defRPr/>
            </a:pPr>
            <a:r>
              <a:rPr lang="en-US"/>
              <a:t>TIER 2 FOOD</a:t>
            </a:r>
          </a:p>
        </p:txBody>
      </p:sp>
    </p:spTree>
    <p:extLst>
      <p:ext uri="{BB962C8B-B14F-4D97-AF65-F5344CB8AC3E}">
        <p14:creationId xmlns:p14="http://schemas.microsoft.com/office/powerpoint/2010/main" val="2645557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73302-02B8-18DA-30D2-326B4820D38D}"/>
              </a:ext>
            </a:extLst>
          </p:cNvPr>
          <p:cNvSpPr>
            <a:spLocks noGrp="1"/>
          </p:cNvSpPr>
          <p:nvPr>
            <p:ph type="title"/>
          </p:nvPr>
        </p:nvSpPr>
        <p:spPr>
          <a:xfrm>
            <a:off x="5257800" y="210709"/>
            <a:ext cx="5954685" cy="746759"/>
          </a:xfrm>
        </p:spPr>
        <p:txBody>
          <a:bodyPr lIns="274320" rIns="182880" anchor="b">
            <a:noAutofit/>
          </a:bodyPr>
          <a:lstStyle/>
          <a:p>
            <a:pPr marL="466725" indent="-466725"/>
            <a:r>
              <a:rPr lang="en-US" sz="3200">
                <a:solidFill>
                  <a:schemeClr val="tx2"/>
                </a:solidFill>
              </a:rPr>
              <a:t>Scenario 3</a:t>
            </a:r>
          </a:p>
        </p:txBody>
      </p:sp>
      <p:sp>
        <p:nvSpPr>
          <p:cNvPr id="3" name="Content Placeholder 2">
            <a:extLst>
              <a:ext uri="{FF2B5EF4-FFF2-40B4-BE49-F238E27FC236}">
                <a16:creationId xmlns:a16="http://schemas.microsoft.com/office/drawing/2014/main" id="{947F4D77-4A0C-1FAE-53EF-88BD34337D0E}"/>
              </a:ext>
            </a:extLst>
          </p:cNvPr>
          <p:cNvSpPr>
            <a:spLocks noGrp="1"/>
          </p:cNvSpPr>
          <p:nvPr>
            <p:ph idx="1"/>
          </p:nvPr>
        </p:nvSpPr>
        <p:spPr>
          <a:xfrm>
            <a:off x="5257799" y="1143000"/>
            <a:ext cx="6400799" cy="990600"/>
          </a:xfrm>
        </p:spPr>
        <p:txBody>
          <a:bodyPr vert="horz" lIns="182880" tIns="45720" rIns="182880" bIns="45720" rtlCol="0">
            <a:noAutofit/>
          </a:bodyPr>
          <a:lstStyle/>
          <a:p>
            <a:pPr marL="177800" marR="231775">
              <a:spcBef>
                <a:spcPts val="0"/>
              </a:spcBef>
              <a:spcAft>
                <a:spcPts val="0"/>
              </a:spcAft>
            </a:pPr>
            <a:r>
              <a:rPr lang="en-US" sz="2000"/>
              <a:t>A store wants to vacuum package whole coffee beans and ground coffee with a shelf life of 6 months and sell to customers directly.</a:t>
            </a:r>
            <a:br>
              <a:rPr lang="en-US" sz="2000"/>
            </a:br>
            <a:endParaRPr lang="en-US" sz="1800" b="1">
              <a:solidFill>
                <a:srgbClr val="FF0000"/>
              </a:solidFill>
            </a:endParaRPr>
          </a:p>
        </p:txBody>
      </p:sp>
      <p:sp>
        <p:nvSpPr>
          <p:cNvPr id="7" name="Text Placeholder 6">
            <a:extLst>
              <a:ext uri="{FF2B5EF4-FFF2-40B4-BE49-F238E27FC236}">
                <a16:creationId xmlns:a16="http://schemas.microsoft.com/office/drawing/2014/main" id="{4C079FE3-3977-288F-D2B9-508FA4972526}"/>
              </a:ext>
            </a:extLst>
          </p:cNvPr>
          <p:cNvSpPr>
            <a:spLocks noGrp="1"/>
          </p:cNvSpPr>
          <p:nvPr>
            <p:ph type="body" sz="half" idx="2"/>
          </p:nvPr>
        </p:nvSpPr>
        <p:spPr>
          <a:xfrm>
            <a:off x="284484" y="2414016"/>
            <a:ext cx="4058916" cy="2096436"/>
          </a:xfrm>
        </p:spPr>
        <p:txBody>
          <a:bodyPr vert="horz" lIns="91440" tIns="45720" rIns="91440" bIns="45720" rtlCol="0" anchor="t">
            <a:normAutofit/>
          </a:bodyPr>
          <a:lstStyle/>
          <a:p>
            <a:pPr marL="571500" lvl="1">
              <a:lnSpc>
                <a:spcPct val="100000"/>
              </a:lnSpc>
              <a:spcBef>
                <a:spcPts val="1200"/>
              </a:spcBef>
              <a:spcAft>
                <a:spcPts val="1200"/>
              </a:spcAft>
              <a:buClr>
                <a:srgbClr val="609328"/>
              </a:buClr>
              <a:buSzPct val="100000"/>
            </a:pPr>
            <a:r>
              <a:rPr lang="en-US" sz="2000" b="1">
                <a:solidFill>
                  <a:srgbClr val="FFFFFF"/>
                </a:solidFill>
                <a:latin typeface="Verdana" panose="020B0604030504040204" pitchFamily="34" charset="0"/>
                <a:ea typeface="Verdana" panose="020B0604030504040204" pitchFamily="34" charset="0"/>
                <a:cs typeface="Arial" panose="020B0604020202020204" pitchFamily="34" charset="0"/>
              </a:rPr>
              <a:t>Variance required</a:t>
            </a:r>
          </a:p>
          <a:p>
            <a:pPr marL="571500" lvl="1">
              <a:lnSpc>
                <a:spcPct val="100000"/>
              </a:lnSpc>
              <a:spcBef>
                <a:spcPts val="1800"/>
              </a:spcBef>
              <a:spcAft>
                <a:spcPts val="1200"/>
              </a:spcAft>
              <a:buClr>
                <a:srgbClr val="609328"/>
              </a:buClr>
              <a:buSzPct val="100000"/>
            </a:pPr>
            <a:r>
              <a:rPr lang="en-US" sz="2000" b="1">
                <a:solidFill>
                  <a:srgbClr val="FFFFFF"/>
                </a:solidFill>
                <a:latin typeface="Verdana" panose="020B0604030504040204" pitchFamily="34" charset="0"/>
                <a:ea typeface="Verdana" panose="020B0604030504040204" pitchFamily="34" charset="0"/>
                <a:cs typeface="Arial" panose="020B0604020202020204" pitchFamily="34" charset="0"/>
              </a:rPr>
              <a:t>HACCP plan required</a:t>
            </a:r>
          </a:p>
          <a:p>
            <a:pPr marL="571500" lvl="1">
              <a:lnSpc>
                <a:spcPct val="100000"/>
              </a:lnSpc>
              <a:spcBef>
                <a:spcPts val="1800"/>
              </a:spcBef>
              <a:spcAft>
                <a:spcPts val="1200"/>
              </a:spcAft>
              <a:buClr>
                <a:srgbClr val="609328"/>
              </a:buClr>
              <a:buSzPct val="100000"/>
            </a:pPr>
            <a:r>
              <a:rPr lang="en-US" sz="2000" b="1">
                <a:solidFill>
                  <a:schemeClr val="bg1"/>
                </a:solidFill>
                <a:latin typeface="Verdana"/>
                <a:ea typeface="Verdana"/>
                <a:cs typeface="Arial"/>
              </a:rPr>
              <a:t>Other Special Requirements</a:t>
            </a:r>
          </a:p>
        </p:txBody>
      </p:sp>
      <p:cxnSp>
        <p:nvCxnSpPr>
          <p:cNvPr id="17" name="Straight Connector 16">
            <a:extLst>
              <a:ext uri="{FF2B5EF4-FFF2-40B4-BE49-F238E27FC236}">
                <a16:creationId xmlns:a16="http://schemas.microsoft.com/office/drawing/2014/main" id="{00766F7E-2F3C-B684-16F1-00452672E97E}"/>
              </a:ext>
            </a:extLst>
          </p:cNvPr>
          <p:cNvCxnSpPr/>
          <p:nvPr/>
        </p:nvCxnSpPr>
        <p:spPr>
          <a:xfrm>
            <a:off x="838200" y="2290880"/>
            <a:ext cx="0" cy="2585920"/>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1993D0F-55CB-AB3E-2FFE-02E325496C94}"/>
              </a:ext>
            </a:extLst>
          </p:cNvPr>
          <p:cNvCxnSpPr>
            <a:cxnSpLocks/>
          </p:cNvCxnSpPr>
          <p:nvPr/>
        </p:nvCxnSpPr>
        <p:spPr>
          <a:xfrm>
            <a:off x="255898" y="2913504"/>
            <a:ext cx="3935102" cy="0"/>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2EADF32-615E-5059-6B32-9B1A56D6AF16}"/>
              </a:ext>
            </a:extLst>
          </p:cNvPr>
          <p:cNvCxnSpPr>
            <a:cxnSpLocks/>
          </p:cNvCxnSpPr>
          <p:nvPr/>
        </p:nvCxnSpPr>
        <p:spPr>
          <a:xfrm>
            <a:off x="255898" y="3668992"/>
            <a:ext cx="3935102" cy="0"/>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E6169F0-0C17-4BF4-8B5C-49894F000591}"/>
              </a:ext>
            </a:extLst>
          </p:cNvPr>
          <p:cNvCxnSpPr>
            <a:cxnSpLocks/>
          </p:cNvCxnSpPr>
          <p:nvPr/>
        </p:nvCxnSpPr>
        <p:spPr>
          <a:xfrm>
            <a:off x="255898" y="4576880"/>
            <a:ext cx="3935102" cy="0"/>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6AF7E0DA-565C-9C22-660C-DA0557E1E159}"/>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p:blipFill>
        <p:spPr>
          <a:xfrm>
            <a:off x="5638800" y="2362214"/>
            <a:ext cx="5406234" cy="3604156"/>
          </a:xfrm>
          <a:prstGeom prst="rect">
            <a:avLst/>
          </a:prstGeom>
        </p:spPr>
      </p:pic>
      <p:sp>
        <p:nvSpPr>
          <p:cNvPr id="5" name="Slide Number Placeholder 5">
            <a:extLst>
              <a:ext uri="{FF2B5EF4-FFF2-40B4-BE49-F238E27FC236}">
                <a16:creationId xmlns:a16="http://schemas.microsoft.com/office/drawing/2014/main" id="{13E9A9E9-9FB1-6A29-D2A0-5679BE7629D2}"/>
              </a:ext>
            </a:extLst>
          </p:cNvPr>
          <p:cNvSpPr txBox="1">
            <a:spLocks/>
          </p:cNvSpPr>
          <p:nvPr/>
        </p:nvSpPr>
        <p:spPr>
          <a:xfrm>
            <a:off x="9900460" y="6459787"/>
            <a:ext cx="1312025" cy="365125"/>
          </a:xfrm>
          <a:prstGeom prst="rect">
            <a:avLst/>
          </a:prstGeom>
        </p:spPr>
        <p:txBody>
          <a:bodyPr anchor="ctr"/>
          <a:lstStyle>
            <a:defPPr>
              <a:defRPr lang="en-US"/>
            </a:defPPr>
            <a:lvl1pPr marL="0" algn="r" defTabSz="4572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712C4A9B-56B6-4F19-B34C-CB5061A7DFCE}" type="slidenum">
              <a:rPr lang="en-US" smtClean="0"/>
              <a:pPr>
                <a:defRPr/>
              </a:pPr>
              <a:t>35</a:t>
            </a:fld>
            <a:endParaRPr lang="en-US"/>
          </a:p>
        </p:txBody>
      </p:sp>
      <p:sp>
        <p:nvSpPr>
          <p:cNvPr id="9" name="Date Placeholder 3">
            <a:extLst>
              <a:ext uri="{FF2B5EF4-FFF2-40B4-BE49-F238E27FC236}">
                <a16:creationId xmlns:a16="http://schemas.microsoft.com/office/drawing/2014/main" id="{9C729B02-E5F1-4AC2-0EA6-381D12225733}"/>
              </a:ext>
            </a:extLst>
          </p:cNvPr>
          <p:cNvSpPr txBox="1">
            <a:spLocks/>
          </p:cNvSpPr>
          <p:nvPr/>
        </p:nvSpPr>
        <p:spPr>
          <a:xfrm>
            <a:off x="1097282" y="6459787"/>
            <a:ext cx="2472271" cy="365125"/>
          </a:xfrm>
          <a:prstGeom prst="rect">
            <a:avLst/>
          </a:prstGeom>
        </p:spPr>
        <p:txBody>
          <a:bodyPr vert="horz" lIns="91440" tIns="45720" rIns="91440" bIns="45720" rtlCol="0" anchor="ctr">
            <a:normAutofit/>
          </a:bodyPr>
          <a:lstStyle>
            <a:lvl1pPr marL="0" indent="0" algn="l" defTabSz="914377" rtl="0" eaLnBrk="1" latinLnBrk="0" hangingPunct="1">
              <a:lnSpc>
                <a:spcPct val="100000"/>
              </a:lnSpc>
              <a:spcBef>
                <a:spcPts val="600"/>
              </a:spcBef>
              <a:spcAft>
                <a:spcPts val="600"/>
              </a:spcAft>
              <a:buClr>
                <a:srgbClr val="609328"/>
              </a:buClr>
              <a:buSzPct val="100000"/>
              <a:buFontTx/>
              <a:buNone/>
              <a:defRPr sz="900" kern="1200">
                <a:solidFill>
                  <a:srgbClr val="FFFFFF"/>
                </a:solidFill>
                <a:latin typeface="Arial" panose="020B0604020202020204" pitchFamily="34" charset="0"/>
                <a:ea typeface="+mn-ea"/>
                <a:cs typeface="Arial" panose="020B0604020202020204" pitchFamily="34" charset="0"/>
              </a:defRPr>
            </a:lvl1pPr>
            <a:lvl2pPr marL="457189" indent="0" algn="l" defTabSz="914377" rtl="0" eaLnBrk="1" latinLnBrk="0" hangingPunct="1">
              <a:lnSpc>
                <a:spcPct val="90000"/>
              </a:lnSpc>
              <a:spcBef>
                <a:spcPts val="200"/>
              </a:spcBef>
              <a:spcAft>
                <a:spcPts val="400"/>
              </a:spcAft>
              <a:buClr>
                <a:schemeClr val="accent1"/>
              </a:buClr>
              <a:buFont typeface="Calibri" pitchFamily="34" charset="0"/>
              <a:buNone/>
              <a:defRPr sz="1200" kern="1200">
                <a:solidFill>
                  <a:schemeClr val="tx1">
                    <a:lumMod val="75000"/>
                    <a:lumOff val="25000"/>
                  </a:schemeClr>
                </a:solidFill>
                <a:latin typeface="+mn-lt"/>
                <a:ea typeface="+mn-ea"/>
                <a:cs typeface="+mn-cs"/>
              </a:defRPr>
            </a:lvl2pPr>
            <a:lvl3pPr marL="914377" indent="0" algn="l" defTabSz="914377" rtl="0" eaLnBrk="1" latinLnBrk="0" hangingPunct="1">
              <a:lnSpc>
                <a:spcPct val="100000"/>
              </a:lnSpc>
              <a:spcBef>
                <a:spcPts val="0"/>
              </a:spcBef>
              <a:spcAft>
                <a:spcPts val="600"/>
              </a:spcAft>
              <a:buClr>
                <a:srgbClr val="609328"/>
              </a:buClr>
              <a:buFont typeface="Arial" panose="020B0604020202020204" pitchFamily="34" charset="0"/>
              <a:buNone/>
              <a:defRPr lang="en-US" sz="1000" kern="1200">
                <a:solidFill>
                  <a:schemeClr val="tx2"/>
                </a:solidFill>
                <a:latin typeface="Arial" panose="020B0604020202020204" pitchFamily="34" charset="0"/>
                <a:ea typeface="+mn-ea"/>
                <a:cs typeface="Arial" panose="020B0604020202020204" pitchFamily="34" charset="0"/>
              </a:defRPr>
            </a:lvl3pPr>
            <a:lvl4pPr marL="1371566" indent="0" algn="l" defTabSz="914377" rtl="0" eaLnBrk="1" latinLnBrk="0" hangingPunct="1">
              <a:lnSpc>
                <a:spcPct val="90000"/>
              </a:lnSpc>
              <a:spcBef>
                <a:spcPts val="200"/>
              </a:spcBef>
              <a:spcAft>
                <a:spcPts val="400"/>
              </a:spcAft>
              <a:buClr>
                <a:schemeClr val="accent1"/>
              </a:buClr>
              <a:buFont typeface="Courier New" panose="02070309020205020404" pitchFamily="49" charset="0"/>
              <a:buNone/>
              <a:defRPr sz="900" kern="1200">
                <a:solidFill>
                  <a:schemeClr val="tx2"/>
                </a:solidFill>
                <a:latin typeface="Arial" panose="020B0604020202020204" pitchFamily="34" charset="0"/>
                <a:ea typeface="+mn-ea"/>
                <a:cs typeface="Arial" panose="020B0604020202020204" pitchFamily="34" charset="0"/>
              </a:defRPr>
            </a:lvl4pPr>
            <a:lvl5pPr marL="1828754" indent="0" algn="l" defTabSz="914377" rtl="0" eaLnBrk="1" latinLnBrk="0" hangingPunct="1">
              <a:lnSpc>
                <a:spcPct val="90000"/>
              </a:lnSpc>
              <a:spcBef>
                <a:spcPts val="200"/>
              </a:spcBef>
              <a:spcAft>
                <a:spcPts val="400"/>
              </a:spcAft>
              <a:buClr>
                <a:schemeClr val="accent1"/>
              </a:buClr>
              <a:buFont typeface="Calibri" pitchFamily="34" charset="0"/>
              <a:buNone/>
              <a:defRPr sz="900" kern="1200">
                <a:solidFill>
                  <a:schemeClr val="tx2"/>
                </a:solidFill>
                <a:latin typeface="Arial" panose="020B0604020202020204" pitchFamily="34" charset="0"/>
                <a:ea typeface="+mn-ea"/>
                <a:cs typeface="Arial" panose="020B0604020202020204" pitchFamily="34" charset="0"/>
              </a:defRPr>
            </a:lvl5pPr>
            <a:lvl6pPr marL="2285943" indent="0" algn="l" defTabSz="914377"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6pPr>
            <a:lvl7pPr marL="2743131" indent="0" algn="l" defTabSz="914377"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7pPr>
            <a:lvl8pPr marL="3200320" indent="0" algn="l" defTabSz="914377"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8pPr>
            <a:lvl9pPr marL="3657509" indent="0" algn="l" defTabSz="914377"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9pPr>
          </a:lstStyle>
          <a:p>
            <a:pPr>
              <a:defRPr/>
            </a:pPr>
            <a:r>
              <a:rPr lang="en-US"/>
              <a:t> </a:t>
            </a:r>
          </a:p>
        </p:txBody>
      </p:sp>
      <p:sp>
        <p:nvSpPr>
          <p:cNvPr id="13" name="Footer Placeholder 4">
            <a:extLst>
              <a:ext uri="{FF2B5EF4-FFF2-40B4-BE49-F238E27FC236}">
                <a16:creationId xmlns:a16="http://schemas.microsoft.com/office/drawing/2014/main" id="{158ABAB4-AE59-7511-1047-B8B348BFD38B}"/>
              </a:ext>
            </a:extLst>
          </p:cNvPr>
          <p:cNvSpPr>
            <a:spLocks noGrp="1"/>
          </p:cNvSpPr>
          <p:nvPr>
            <p:ph type="ftr" sz="quarter" idx="3"/>
          </p:nvPr>
        </p:nvSpPr>
        <p:spPr>
          <a:xfrm>
            <a:off x="3686186" y="6459787"/>
            <a:ext cx="4822804" cy="365125"/>
          </a:xfrm>
          <a:prstGeom prst="rect">
            <a:avLst/>
          </a:prstGeom>
        </p:spPr>
        <p:txBody>
          <a:bodyPr vert="horz" lIns="91440" tIns="45720" rIns="91440" bIns="45720" rtlCol="0" anchor="ctr"/>
          <a:lstStyle>
            <a:lvl1pPr algn="ctr">
              <a:defRPr sz="900" cap="all" baseline="0">
                <a:solidFill>
                  <a:srgbClr val="FFFFFF"/>
                </a:solidFill>
                <a:latin typeface="Arial" panose="020B0604020202020204" pitchFamily="34" charset="0"/>
                <a:cs typeface="Arial" panose="020B0604020202020204" pitchFamily="34" charset="0"/>
              </a:defRPr>
            </a:lvl1pPr>
          </a:lstStyle>
          <a:p>
            <a:pPr>
              <a:defRPr/>
            </a:pPr>
            <a:r>
              <a:rPr lang="en-US"/>
              <a:t>TIER 2 FOOD</a:t>
            </a:r>
          </a:p>
        </p:txBody>
      </p:sp>
      <p:sp>
        <p:nvSpPr>
          <p:cNvPr id="8" name="Slide Number Placeholder 7">
            <a:extLst>
              <a:ext uri="{FF2B5EF4-FFF2-40B4-BE49-F238E27FC236}">
                <a16:creationId xmlns:a16="http://schemas.microsoft.com/office/drawing/2014/main" id="{C8A0F46D-313D-9F94-5020-57E252E948F3}"/>
              </a:ext>
            </a:extLst>
          </p:cNvPr>
          <p:cNvSpPr>
            <a:spLocks noGrp="1"/>
          </p:cNvSpPr>
          <p:nvPr>
            <p:ph type="sldNum" sz="quarter" idx="4"/>
          </p:nvPr>
        </p:nvSpPr>
        <p:spPr/>
        <p:txBody>
          <a:bodyPr/>
          <a:lstStyle/>
          <a:p>
            <a:pPr>
              <a:defRPr/>
            </a:pPr>
            <a:fld id="{712C4A9B-56B6-4F19-B34C-CB5061A7DFCE}" type="slidenum">
              <a:rPr lang="en-US" smtClean="0"/>
              <a:pPr>
                <a:defRPr/>
              </a:pPr>
              <a:t>35</a:t>
            </a:fld>
            <a:endParaRPr lang="en-US"/>
          </a:p>
        </p:txBody>
      </p:sp>
    </p:spTree>
    <p:extLst>
      <p:ext uri="{BB962C8B-B14F-4D97-AF65-F5344CB8AC3E}">
        <p14:creationId xmlns:p14="http://schemas.microsoft.com/office/powerpoint/2010/main" val="3529717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73302-02B8-18DA-30D2-326B4820D38D}"/>
              </a:ext>
            </a:extLst>
          </p:cNvPr>
          <p:cNvSpPr>
            <a:spLocks noGrp="1"/>
          </p:cNvSpPr>
          <p:nvPr>
            <p:ph type="title"/>
          </p:nvPr>
        </p:nvSpPr>
        <p:spPr>
          <a:xfrm>
            <a:off x="5257800" y="210709"/>
            <a:ext cx="5954685" cy="746759"/>
          </a:xfrm>
        </p:spPr>
        <p:txBody>
          <a:bodyPr lIns="274320" rIns="182880" anchor="b">
            <a:noAutofit/>
          </a:bodyPr>
          <a:lstStyle/>
          <a:p>
            <a:pPr marL="466725" indent="-466725"/>
            <a:r>
              <a:rPr lang="en-US" sz="3200">
                <a:solidFill>
                  <a:schemeClr val="tx2"/>
                </a:solidFill>
              </a:rPr>
              <a:t>Scenario 3</a:t>
            </a:r>
          </a:p>
        </p:txBody>
      </p:sp>
      <p:sp>
        <p:nvSpPr>
          <p:cNvPr id="3" name="Content Placeholder 2">
            <a:extLst>
              <a:ext uri="{FF2B5EF4-FFF2-40B4-BE49-F238E27FC236}">
                <a16:creationId xmlns:a16="http://schemas.microsoft.com/office/drawing/2014/main" id="{947F4D77-4A0C-1FAE-53EF-88BD34337D0E}"/>
              </a:ext>
            </a:extLst>
          </p:cNvPr>
          <p:cNvSpPr>
            <a:spLocks noGrp="1"/>
          </p:cNvSpPr>
          <p:nvPr>
            <p:ph idx="1"/>
          </p:nvPr>
        </p:nvSpPr>
        <p:spPr>
          <a:xfrm>
            <a:off x="5257799" y="1143000"/>
            <a:ext cx="6400799" cy="990600"/>
          </a:xfrm>
        </p:spPr>
        <p:txBody>
          <a:bodyPr vert="horz" lIns="182880" tIns="45720" rIns="182880" bIns="45720" rtlCol="0">
            <a:noAutofit/>
          </a:bodyPr>
          <a:lstStyle/>
          <a:p>
            <a:pPr marL="177800" marR="231775">
              <a:spcBef>
                <a:spcPts val="0"/>
              </a:spcBef>
              <a:spcAft>
                <a:spcPts val="0"/>
              </a:spcAft>
            </a:pPr>
            <a:r>
              <a:rPr lang="en-US" sz="2000"/>
              <a:t>A store wants to vacuum package whole coffee beans and ground coffee with a shelf life of 6 months and sell to customers directly.</a:t>
            </a:r>
            <a:br>
              <a:rPr lang="en-US" sz="2000"/>
            </a:br>
            <a:endParaRPr lang="en-US" sz="1800" b="1">
              <a:solidFill>
                <a:srgbClr val="FF0000"/>
              </a:solidFill>
            </a:endParaRPr>
          </a:p>
        </p:txBody>
      </p:sp>
      <p:sp>
        <p:nvSpPr>
          <p:cNvPr id="7" name="Text Placeholder 6">
            <a:extLst>
              <a:ext uri="{FF2B5EF4-FFF2-40B4-BE49-F238E27FC236}">
                <a16:creationId xmlns:a16="http://schemas.microsoft.com/office/drawing/2014/main" id="{4C079FE3-3977-288F-D2B9-508FA4972526}"/>
              </a:ext>
            </a:extLst>
          </p:cNvPr>
          <p:cNvSpPr>
            <a:spLocks noGrp="1"/>
          </p:cNvSpPr>
          <p:nvPr>
            <p:ph type="body" sz="half" idx="2"/>
          </p:nvPr>
        </p:nvSpPr>
        <p:spPr>
          <a:xfrm>
            <a:off x="284484" y="2414016"/>
            <a:ext cx="4058916" cy="2096436"/>
          </a:xfrm>
        </p:spPr>
        <p:txBody>
          <a:bodyPr>
            <a:normAutofit/>
          </a:bodyPr>
          <a:lstStyle/>
          <a:p>
            <a:pPr marL="571500" lvl="1">
              <a:lnSpc>
                <a:spcPct val="100000"/>
              </a:lnSpc>
              <a:spcBef>
                <a:spcPts val="1200"/>
              </a:spcBef>
              <a:spcAft>
                <a:spcPts val="1200"/>
              </a:spcAft>
              <a:buClr>
                <a:srgbClr val="609328"/>
              </a:buClr>
              <a:buSzPct val="100000"/>
            </a:pPr>
            <a:r>
              <a:rPr lang="en-US" sz="2000" b="1">
                <a:solidFill>
                  <a:srgbClr val="FFFFFF"/>
                </a:solidFill>
                <a:latin typeface="Verdana" panose="020B0604030504040204" pitchFamily="34" charset="0"/>
                <a:ea typeface="Verdana" panose="020B0604030504040204" pitchFamily="34" charset="0"/>
                <a:cs typeface="Arial" panose="020B0604020202020204" pitchFamily="34" charset="0"/>
              </a:rPr>
              <a:t>Variance required</a:t>
            </a:r>
          </a:p>
          <a:p>
            <a:pPr marL="571500" lvl="1">
              <a:lnSpc>
                <a:spcPct val="100000"/>
              </a:lnSpc>
              <a:spcBef>
                <a:spcPts val="1800"/>
              </a:spcBef>
              <a:spcAft>
                <a:spcPts val="1200"/>
              </a:spcAft>
              <a:buClr>
                <a:srgbClr val="609328"/>
              </a:buClr>
              <a:buSzPct val="100000"/>
            </a:pPr>
            <a:r>
              <a:rPr lang="en-US" sz="2000" b="1">
                <a:solidFill>
                  <a:srgbClr val="FFFFFF"/>
                </a:solidFill>
                <a:latin typeface="Verdana" panose="020B0604030504040204" pitchFamily="34" charset="0"/>
                <a:ea typeface="Verdana" panose="020B0604030504040204" pitchFamily="34" charset="0"/>
                <a:cs typeface="Arial" panose="020B0604020202020204" pitchFamily="34" charset="0"/>
              </a:rPr>
              <a:t>HACCP plan required</a:t>
            </a:r>
          </a:p>
          <a:p>
            <a:pPr marL="571500" lvl="1">
              <a:lnSpc>
                <a:spcPct val="100000"/>
              </a:lnSpc>
              <a:spcBef>
                <a:spcPts val="1800"/>
              </a:spcBef>
              <a:spcAft>
                <a:spcPts val="1200"/>
              </a:spcAft>
              <a:buClr>
                <a:srgbClr val="609328"/>
              </a:buClr>
              <a:buSzPct val="100000"/>
            </a:pPr>
            <a:r>
              <a:rPr lang="en-US" sz="2000" b="1">
                <a:solidFill>
                  <a:srgbClr val="FF0000"/>
                </a:solidFill>
                <a:latin typeface="Verdana" panose="020B0604030504040204" pitchFamily="34" charset="0"/>
                <a:ea typeface="Verdana" panose="020B0604030504040204" pitchFamily="34" charset="0"/>
                <a:cs typeface="Arial" panose="020B0604020202020204" pitchFamily="34" charset="0"/>
              </a:rPr>
              <a:t>Other Special Requirements</a:t>
            </a:r>
          </a:p>
        </p:txBody>
      </p:sp>
      <p:pic>
        <p:nvPicPr>
          <p:cNvPr id="6" name="Graphic 5" descr="Checkbox Checked with solid fill">
            <a:extLst>
              <a:ext uri="{FF2B5EF4-FFF2-40B4-BE49-F238E27FC236}">
                <a16:creationId xmlns:a16="http://schemas.microsoft.com/office/drawing/2014/main" id="{D976EB92-AA3A-2C6D-D024-1A774F5260F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2400" y="3821392"/>
            <a:ext cx="685800" cy="685800"/>
          </a:xfrm>
          <a:prstGeom prst="rect">
            <a:avLst/>
          </a:prstGeom>
        </p:spPr>
      </p:pic>
      <p:cxnSp>
        <p:nvCxnSpPr>
          <p:cNvPr id="17" name="Straight Connector 16">
            <a:extLst>
              <a:ext uri="{FF2B5EF4-FFF2-40B4-BE49-F238E27FC236}">
                <a16:creationId xmlns:a16="http://schemas.microsoft.com/office/drawing/2014/main" id="{00766F7E-2F3C-B684-16F1-00452672E97E}"/>
              </a:ext>
            </a:extLst>
          </p:cNvPr>
          <p:cNvCxnSpPr/>
          <p:nvPr/>
        </p:nvCxnSpPr>
        <p:spPr>
          <a:xfrm>
            <a:off x="838200" y="2290880"/>
            <a:ext cx="0" cy="2585920"/>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1993D0F-55CB-AB3E-2FFE-02E325496C94}"/>
              </a:ext>
            </a:extLst>
          </p:cNvPr>
          <p:cNvCxnSpPr>
            <a:cxnSpLocks/>
          </p:cNvCxnSpPr>
          <p:nvPr/>
        </p:nvCxnSpPr>
        <p:spPr>
          <a:xfrm>
            <a:off x="255898" y="2913504"/>
            <a:ext cx="3935102" cy="0"/>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2EADF32-615E-5059-6B32-9B1A56D6AF16}"/>
              </a:ext>
            </a:extLst>
          </p:cNvPr>
          <p:cNvCxnSpPr>
            <a:cxnSpLocks/>
          </p:cNvCxnSpPr>
          <p:nvPr/>
        </p:nvCxnSpPr>
        <p:spPr>
          <a:xfrm>
            <a:off x="255898" y="3668992"/>
            <a:ext cx="3935102" cy="0"/>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E6169F0-0C17-4BF4-8B5C-49894F000591}"/>
              </a:ext>
            </a:extLst>
          </p:cNvPr>
          <p:cNvCxnSpPr>
            <a:cxnSpLocks/>
          </p:cNvCxnSpPr>
          <p:nvPr/>
        </p:nvCxnSpPr>
        <p:spPr>
          <a:xfrm>
            <a:off x="255898" y="4576880"/>
            <a:ext cx="3935102" cy="0"/>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6AF7E0DA-565C-9C22-660C-DA0557E1E159}"/>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p:blipFill>
        <p:spPr>
          <a:xfrm>
            <a:off x="5638800" y="2362214"/>
            <a:ext cx="5406234" cy="3604156"/>
          </a:xfrm>
          <a:prstGeom prst="rect">
            <a:avLst/>
          </a:prstGeom>
        </p:spPr>
      </p:pic>
      <p:sp>
        <p:nvSpPr>
          <p:cNvPr id="5" name="Slide Number Placeholder 5">
            <a:extLst>
              <a:ext uri="{FF2B5EF4-FFF2-40B4-BE49-F238E27FC236}">
                <a16:creationId xmlns:a16="http://schemas.microsoft.com/office/drawing/2014/main" id="{13E9A9E9-9FB1-6A29-D2A0-5679BE7629D2}"/>
              </a:ext>
            </a:extLst>
          </p:cNvPr>
          <p:cNvSpPr txBox="1">
            <a:spLocks/>
          </p:cNvSpPr>
          <p:nvPr/>
        </p:nvSpPr>
        <p:spPr>
          <a:xfrm>
            <a:off x="9900460" y="6459787"/>
            <a:ext cx="1312025" cy="365125"/>
          </a:xfrm>
          <a:prstGeom prst="rect">
            <a:avLst/>
          </a:prstGeom>
        </p:spPr>
        <p:txBody>
          <a:bodyPr anchor="ctr"/>
          <a:lstStyle>
            <a:defPPr>
              <a:defRPr lang="en-US"/>
            </a:defPPr>
            <a:lvl1pPr marL="0" algn="r" defTabSz="4572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712C4A9B-56B6-4F19-B34C-CB5061A7DFCE}" type="slidenum">
              <a:rPr lang="en-US" smtClean="0"/>
              <a:pPr>
                <a:defRPr/>
              </a:pPr>
              <a:t>36</a:t>
            </a:fld>
            <a:endParaRPr lang="en-US"/>
          </a:p>
        </p:txBody>
      </p:sp>
      <p:sp>
        <p:nvSpPr>
          <p:cNvPr id="9" name="Date Placeholder 3">
            <a:extLst>
              <a:ext uri="{FF2B5EF4-FFF2-40B4-BE49-F238E27FC236}">
                <a16:creationId xmlns:a16="http://schemas.microsoft.com/office/drawing/2014/main" id="{9C729B02-E5F1-4AC2-0EA6-381D12225733}"/>
              </a:ext>
            </a:extLst>
          </p:cNvPr>
          <p:cNvSpPr txBox="1">
            <a:spLocks/>
          </p:cNvSpPr>
          <p:nvPr/>
        </p:nvSpPr>
        <p:spPr>
          <a:xfrm>
            <a:off x="1097282" y="6459787"/>
            <a:ext cx="2472271" cy="365125"/>
          </a:xfrm>
          <a:prstGeom prst="rect">
            <a:avLst/>
          </a:prstGeom>
        </p:spPr>
        <p:txBody>
          <a:bodyPr vert="horz" lIns="91440" tIns="45720" rIns="91440" bIns="45720" rtlCol="0" anchor="ctr">
            <a:normAutofit/>
          </a:bodyPr>
          <a:lstStyle>
            <a:lvl1pPr marL="0" indent="0" algn="l" defTabSz="914377" rtl="0" eaLnBrk="1" latinLnBrk="0" hangingPunct="1">
              <a:lnSpc>
                <a:spcPct val="100000"/>
              </a:lnSpc>
              <a:spcBef>
                <a:spcPts val="600"/>
              </a:spcBef>
              <a:spcAft>
                <a:spcPts val="600"/>
              </a:spcAft>
              <a:buClr>
                <a:srgbClr val="609328"/>
              </a:buClr>
              <a:buSzPct val="100000"/>
              <a:buFontTx/>
              <a:buNone/>
              <a:defRPr sz="900" kern="1200">
                <a:solidFill>
                  <a:srgbClr val="FFFFFF"/>
                </a:solidFill>
                <a:latin typeface="Arial" panose="020B0604020202020204" pitchFamily="34" charset="0"/>
                <a:ea typeface="+mn-ea"/>
                <a:cs typeface="Arial" panose="020B0604020202020204" pitchFamily="34" charset="0"/>
              </a:defRPr>
            </a:lvl1pPr>
            <a:lvl2pPr marL="457189" indent="0" algn="l" defTabSz="914377" rtl="0" eaLnBrk="1" latinLnBrk="0" hangingPunct="1">
              <a:lnSpc>
                <a:spcPct val="90000"/>
              </a:lnSpc>
              <a:spcBef>
                <a:spcPts val="200"/>
              </a:spcBef>
              <a:spcAft>
                <a:spcPts val="400"/>
              </a:spcAft>
              <a:buClr>
                <a:schemeClr val="accent1"/>
              </a:buClr>
              <a:buFont typeface="Calibri" pitchFamily="34" charset="0"/>
              <a:buNone/>
              <a:defRPr sz="1200" kern="1200">
                <a:solidFill>
                  <a:schemeClr val="tx1">
                    <a:lumMod val="75000"/>
                    <a:lumOff val="25000"/>
                  </a:schemeClr>
                </a:solidFill>
                <a:latin typeface="+mn-lt"/>
                <a:ea typeface="+mn-ea"/>
                <a:cs typeface="+mn-cs"/>
              </a:defRPr>
            </a:lvl2pPr>
            <a:lvl3pPr marL="914377" indent="0" algn="l" defTabSz="914377" rtl="0" eaLnBrk="1" latinLnBrk="0" hangingPunct="1">
              <a:lnSpc>
                <a:spcPct val="100000"/>
              </a:lnSpc>
              <a:spcBef>
                <a:spcPts val="0"/>
              </a:spcBef>
              <a:spcAft>
                <a:spcPts val="600"/>
              </a:spcAft>
              <a:buClr>
                <a:srgbClr val="609328"/>
              </a:buClr>
              <a:buFont typeface="Arial" panose="020B0604020202020204" pitchFamily="34" charset="0"/>
              <a:buNone/>
              <a:defRPr lang="en-US" sz="1000" kern="1200">
                <a:solidFill>
                  <a:schemeClr val="tx2"/>
                </a:solidFill>
                <a:latin typeface="Arial" panose="020B0604020202020204" pitchFamily="34" charset="0"/>
                <a:ea typeface="+mn-ea"/>
                <a:cs typeface="Arial" panose="020B0604020202020204" pitchFamily="34" charset="0"/>
              </a:defRPr>
            </a:lvl3pPr>
            <a:lvl4pPr marL="1371566" indent="0" algn="l" defTabSz="914377" rtl="0" eaLnBrk="1" latinLnBrk="0" hangingPunct="1">
              <a:lnSpc>
                <a:spcPct val="90000"/>
              </a:lnSpc>
              <a:spcBef>
                <a:spcPts val="200"/>
              </a:spcBef>
              <a:spcAft>
                <a:spcPts val="400"/>
              </a:spcAft>
              <a:buClr>
                <a:schemeClr val="accent1"/>
              </a:buClr>
              <a:buFont typeface="Courier New" panose="02070309020205020404" pitchFamily="49" charset="0"/>
              <a:buNone/>
              <a:defRPr sz="900" kern="1200">
                <a:solidFill>
                  <a:schemeClr val="tx2"/>
                </a:solidFill>
                <a:latin typeface="Arial" panose="020B0604020202020204" pitchFamily="34" charset="0"/>
                <a:ea typeface="+mn-ea"/>
                <a:cs typeface="Arial" panose="020B0604020202020204" pitchFamily="34" charset="0"/>
              </a:defRPr>
            </a:lvl4pPr>
            <a:lvl5pPr marL="1828754" indent="0" algn="l" defTabSz="914377" rtl="0" eaLnBrk="1" latinLnBrk="0" hangingPunct="1">
              <a:lnSpc>
                <a:spcPct val="90000"/>
              </a:lnSpc>
              <a:spcBef>
                <a:spcPts val="200"/>
              </a:spcBef>
              <a:spcAft>
                <a:spcPts val="400"/>
              </a:spcAft>
              <a:buClr>
                <a:schemeClr val="accent1"/>
              </a:buClr>
              <a:buFont typeface="Calibri" pitchFamily="34" charset="0"/>
              <a:buNone/>
              <a:defRPr sz="900" kern="1200">
                <a:solidFill>
                  <a:schemeClr val="tx2"/>
                </a:solidFill>
                <a:latin typeface="Arial" panose="020B0604020202020204" pitchFamily="34" charset="0"/>
                <a:ea typeface="+mn-ea"/>
                <a:cs typeface="Arial" panose="020B0604020202020204" pitchFamily="34" charset="0"/>
              </a:defRPr>
            </a:lvl5pPr>
            <a:lvl6pPr marL="2285943" indent="0" algn="l" defTabSz="914377"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6pPr>
            <a:lvl7pPr marL="2743131" indent="0" algn="l" defTabSz="914377"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7pPr>
            <a:lvl8pPr marL="3200320" indent="0" algn="l" defTabSz="914377"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8pPr>
            <a:lvl9pPr marL="3657509" indent="0" algn="l" defTabSz="914377"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9pPr>
          </a:lstStyle>
          <a:p>
            <a:pPr>
              <a:defRPr/>
            </a:pPr>
            <a:r>
              <a:rPr lang="en-US"/>
              <a:t> </a:t>
            </a:r>
          </a:p>
        </p:txBody>
      </p:sp>
      <p:sp>
        <p:nvSpPr>
          <p:cNvPr id="13" name="Footer Placeholder 4">
            <a:extLst>
              <a:ext uri="{FF2B5EF4-FFF2-40B4-BE49-F238E27FC236}">
                <a16:creationId xmlns:a16="http://schemas.microsoft.com/office/drawing/2014/main" id="{158ABAB4-AE59-7511-1047-B8B348BFD38B}"/>
              </a:ext>
            </a:extLst>
          </p:cNvPr>
          <p:cNvSpPr>
            <a:spLocks noGrp="1"/>
          </p:cNvSpPr>
          <p:nvPr>
            <p:ph type="ftr" sz="quarter" idx="3"/>
          </p:nvPr>
        </p:nvSpPr>
        <p:spPr>
          <a:xfrm>
            <a:off x="3686186" y="6459787"/>
            <a:ext cx="4822804" cy="365125"/>
          </a:xfrm>
          <a:prstGeom prst="rect">
            <a:avLst/>
          </a:prstGeom>
        </p:spPr>
        <p:txBody>
          <a:bodyPr vert="horz" lIns="91440" tIns="45720" rIns="91440" bIns="45720" rtlCol="0" anchor="ctr"/>
          <a:lstStyle>
            <a:lvl1pPr algn="ctr">
              <a:defRPr sz="900" cap="all" baseline="0">
                <a:solidFill>
                  <a:srgbClr val="FFFFFF"/>
                </a:solidFill>
                <a:latin typeface="Arial" panose="020B0604020202020204" pitchFamily="34" charset="0"/>
                <a:cs typeface="Arial" panose="020B0604020202020204" pitchFamily="34" charset="0"/>
              </a:defRPr>
            </a:lvl1pPr>
          </a:lstStyle>
          <a:p>
            <a:pPr>
              <a:defRPr/>
            </a:pPr>
            <a:r>
              <a:rPr lang="en-US"/>
              <a:t>TIER 2 FOOD</a:t>
            </a:r>
          </a:p>
        </p:txBody>
      </p:sp>
      <p:sp>
        <p:nvSpPr>
          <p:cNvPr id="10" name="Slide Number Placeholder 9">
            <a:extLst>
              <a:ext uri="{FF2B5EF4-FFF2-40B4-BE49-F238E27FC236}">
                <a16:creationId xmlns:a16="http://schemas.microsoft.com/office/drawing/2014/main" id="{68B30492-61BA-B088-7B0B-1E8D8C9CC52E}"/>
              </a:ext>
            </a:extLst>
          </p:cNvPr>
          <p:cNvSpPr>
            <a:spLocks noGrp="1"/>
          </p:cNvSpPr>
          <p:nvPr>
            <p:ph type="sldNum" sz="quarter" idx="4"/>
          </p:nvPr>
        </p:nvSpPr>
        <p:spPr/>
        <p:txBody>
          <a:bodyPr/>
          <a:lstStyle/>
          <a:p>
            <a:pPr>
              <a:defRPr/>
            </a:pPr>
            <a:fld id="{712C4A9B-56B6-4F19-B34C-CB5061A7DFCE}" type="slidenum">
              <a:rPr lang="en-US" smtClean="0"/>
              <a:pPr>
                <a:defRPr/>
              </a:pPr>
              <a:t>36</a:t>
            </a:fld>
            <a:endParaRPr lang="en-US"/>
          </a:p>
        </p:txBody>
      </p:sp>
    </p:spTree>
    <p:extLst>
      <p:ext uri="{BB962C8B-B14F-4D97-AF65-F5344CB8AC3E}">
        <p14:creationId xmlns:p14="http://schemas.microsoft.com/office/powerpoint/2010/main" val="4234201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CCDC9D2-8074-54C7-604D-8F7A630B0D8B}"/>
              </a:ext>
            </a:extLst>
          </p:cNvPr>
          <p:cNvSpPr>
            <a:spLocks noGrp="1"/>
          </p:cNvSpPr>
          <p:nvPr>
            <p:ph idx="1"/>
          </p:nvPr>
        </p:nvSpPr>
        <p:spPr>
          <a:xfrm>
            <a:off x="1676400" y="2286000"/>
            <a:ext cx="10058400" cy="2791722"/>
          </a:xfrm>
        </p:spPr>
        <p:txBody>
          <a:bodyPr/>
          <a:lstStyle/>
          <a:p>
            <a:r>
              <a:rPr lang="en-US" sz="2600" b="1">
                <a:solidFill>
                  <a:srgbClr val="FF0000"/>
                </a:solidFill>
                <a:effectLst/>
                <a:ea typeface="Times New Roman" panose="02020603050405020304" pitchFamily="18" charset="0"/>
              </a:rPr>
              <a:t>Other Special Requirements</a:t>
            </a:r>
          </a:p>
          <a:p>
            <a:pPr marL="228600" marR="0" indent="-228600">
              <a:spcBef>
                <a:spcPts val="0"/>
              </a:spcBef>
              <a:spcAft>
                <a:spcPts val="0"/>
              </a:spcAft>
            </a:pPr>
            <a:endParaRPr lang="en-US" sz="2600" b="1" u="sng">
              <a:ea typeface="Times New Roman" panose="02020603050405020304" pitchFamily="18" charset="0"/>
            </a:endParaRPr>
          </a:p>
          <a:p>
            <a:pPr marR="0">
              <a:spcBef>
                <a:spcPts val="0"/>
              </a:spcBef>
              <a:spcAft>
                <a:spcPts val="0"/>
              </a:spcAft>
            </a:pPr>
            <a:r>
              <a:rPr lang="en-US" sz="2600" b="1" u="sng">
                <a:effectLst/>
                <a:ea typeface="Times New Roman" panose="02020603050405020304" pitchFamily="18" charset="0"/>
              </a:rPr>
              <a:t>Answer:</a:t>
            </a:r>
            <a:r>
              <a:rPr lang="en-US" sz="2600">
                <a:effectLst/>
                <a:ea typeface="Times New Roman" panose="02020603050405020304" pitchFamily="18" charset="0"/>
              </a:rPr>
              <a:t>  Coffee beans (ground or whole) are non-TCS because of their low water activity.  Therefore, ROP requirements, including HACCP plan, variance and restrictions on shelf life, do not apply.  </a:t>
            </a:r>
            <a:r>
              <a:rPr lang="en-US" sz="2600" b="1">
                <a:solidFill>
                  <a:srgbClr val="003399"/>
                </a:solidFill>
                <a:effectLst/>
                <a:ea typeface="Times New Roman" panose="02020603050405020304" pitchFamily="18" charset="0"/>
              </a:rPr>
              <a:t>Labeling requirements apply.</a:t>
            </a:r>
            <a:endParaRPr lang="en-US" sz="2600">
              <a:solidFill>
                <a:srgbClr val="003399"/>
              </a:solidFill>
              <a:effectLst/>
              <a:ea typeface="Times New Roman" panose="02020603050405020304" pitchFamily="18" charset="0"/>
            </a:endParaRPr>
          </a:p>
          <a:p>
            <a:endParaRPr lang="en-US"/>
          </a:p>
        </p:txBody>
      </p:sp>
      <p:sp>
        <p:nvSpPr>
          <p:cNvPr id="5" name="TextBox 4">
            <a:extLst>
              <a:ext uri="{FF2B5EF4-FFF2-40B4-BE49-F238E27FC236}">
                <a16:creationId xmlns:a16="http://schemas.microsoft.com/office/drawing/2014/main" id="{B5F557AA-CD04-B9BA-7837-4B80AC89AF40}"/>
              </a:ext>
            </a:extLst>
          </p:cNvPr>
          <p:cNvSpPr txBox="1"/>
          <p:nvPr/>
        </p:nvSpPr>
        <p:spPr>
          <a:xfrm>
            <a:off x="1295400" y="838200"/>
            <a:ext cx="9448800" cy="1200329"/>
          </a:xfrm>
          <a:prstGeom prst="rect">
            <a:avLst/>
          </a:prstGeom>
          <a:noFill/>
        </p:spPr>
        <p:txBody>
          <a:bodyPr wrap="square" rtlCol="0">
            <a:spAutoFit/>
          </a:bodyPr>
          <a:lstStyle/>
          <a:p>
            <a:pPr marL="457200" indent="-457200">
              <a:buFont typeface="+mj-lt"/>
              <a:buAutoNum type="arabicPeriod" startAt="3"/>
            </a:pPr>
            <a:r>
              <a:rPr lang="en-US" sz="2400" b="1">
                <a:solidFill>
                  <a:schemeClr val="tx2"/>
                </a:solidFill>
                <a:latin typeface="Arial" panose="020B0604020202020204" pitchFamily="34" charset="0"/>
                <a:cs typeface="Arial" panose="020B0604020202020204" pitchFamily="34" charset="0"/>
              </a:rPr>
              <a:t>A store wants to vacuum package whole coffee beans and ground coffee with a shelf life of 6 months and sell to customers directly.</a:t>
            </a:r>
          </a:p>
        </p:txBody>
      </p:sp>
      <p:sp>
        <p:nvSpPr>
          <p:cNvPr id="8" name="Slide Number Placeholder 5">
            <a:extLst>
              <a:ext uri="{FF2B5EF4-FFF2-40B4-BE49-F238E27FC236}">
                <a16:creationId xmlns:a16="http://schemas.microsoft.com/office/drawing/2014/main" id="{6A984D64-75F7-1C71-81FE-667A4BA57D34}"/>
              </a:ext>
            </a:extLst>
          </p:cNvPr>
          <p:cNvSpPr>
            <a:spLocks noGrp="1"/>
          </p:cNvSpPr>
          <p:nvPr>
            <p:ph type="sldNum" sz="quarter" idx="12"/>
          </p:nvPr>
        </p:nvSpPr>
        <p:spPr>
          <a:xfrm>
            <a:off x="9900460" y="6459787"/>
            <a:ext cx="1312025" cy="365125"/>
          </a:xfrm>
          <a:prstGeom prst="rect">
            <a:avLst/>
          </a:prstGeom>
        </p:spPr>
        <p:txBody>
          <a:bodyPr anchor="ctr"/>
          <a:lstStyle>
            <a:defPPr>
              <a:defRPr lang="en-US"/>
            </a:defPPr>
            <a:lvl1pPr marL="0" algn="r" defTabSz="4572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712C4A9B-56B6-4F19-B34C-CB5061A7DFCE}" type="slidenum">
              <a:rPr lang="en-US" smtClean="0"/>
              <a:pPr algn="r">
                <a:defRPr/>
              </a:pPr>
              <a:t>37</a:t>
            </a:fld>
            <a:endParaRPr lang="en-US"/>
          </a:p>
        </p:txBody>
      </p:sp>
      <p:sp>
        <p:nvSpPr>
          <p:cNvPr id="10" name="Footer Placeholder 4">
            <a:extLst>
              <a:ext uri="{FF2B5EF4-FFF2-40B4-BE49-F238E27FC236}">
                <a16:creationId xmlns:a16="http://schemas.microsoft.com/office/drawing/2014/main" id="{9A8E6F9E-4C55-8A15-0568-9F8F338B1A0C}"/>
              </a:ext>
            </a:extLst>
          </p:cNvPr>
          <p:cNvSpPr>
            <a:spLocks noGrp="1"/>
          </p:cNvSpPr>
          <p:nvPr>
            <p:ph type="ftr" sz="quarter" idx="3"/>
          </p:nvPr>
        </p:nvSpPr>
        <p:spPr>
          <a:xfrm>
            <a:off x="3686186" y="6459787"/>
            <a:ext cx="4822804" cy="365125"/>
          </a:xfrm>
          <a:prstGeom prst="rect">
            <a:avLst/>
          </a:prstGeom>
        </p:spPr>
        <p:txBody>
          <a:bodyPr vert="horz" lIns="91440" tIns="45720" rIns="91440" bIns="45720" rtlCol="0" anchor="ctr"/>
          <a:lstStyle>
            <a:lvl1pPr algn="ctr">
              <a:defRPr sz="900" cap="all" baseline="0">
                <a:solidFill>
                  <a:srgbClr val="FFFFFF"/>
                </a:solidFill>
                <a:latin typeface="Arial" panose="020B0604020202020204" pitchFamily="34" charset="0"/>
                <a:cs typeface="Arial" panose="020B0604020202020204" pitchFamily="34" charset="0"/>
              </a:defRPr>
            </a:lvl1pPr>
          </a:lstStyle>
          <a:p>
            <a:pPr>
              <a:defRPr/>
            </a:pPr>
            <a:r>
              <a:rPr lang="en-US"/>
              <a:t>TIER 2 FOOD</a:t>
            </a:r>
          </a:p>
        </p:txBody>
      </p:sp>
    </p:spTree>
    <p:extLst>
      <p:ext uri="{BB962C8B-B14F-4D97-AF65-F5344CB8AC3E}">
        <p14:creationId xmlns:p14="http://schemas.microsoft.com/office/powerpoint/2010/main" val="1650559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73302-02B8-18DA-30D2-326B4820D38D}"/>
              </a:ext>
            </a:extLst>
          </p:cNvPr>
          <p:cNvSpPr>
            <a:spLocks noGrp="1"/>
          </p:cNvSpPr>
          <p:nvPr>
            <p:ph type="title"/>
          </p:nvPr>
        </p:nvSpPr>
        <p:spPr>
          <a:xfrm>
            <a:off x="5257800" y="210709"/>
            <a:ext cx="5954685" cy="746759"/>
          </a:xfrm>
        </p:spPr>
        <p:txBody>
          <a:bodyPr lIns="274320" rIns="182880" anchor="b">
            <a:noAutofit/>
          </a:bodyPr>
          <a:lstStyle/>
          <a:p>
            <a:pPr marL="466725" indent="-466725"/>
            <a:r>
              <a:rPr lang="en-US" sz="3200">
                <a:solidFill>
                  <a:schemeClr val="tx2"/>
                </a:solidFill>
              </a:rPr>
              <a:t>Scenario 4</a:t>
            </a:r>
          </a:p>
        </p:txBody>
      </p:sp>
      <p:sp>
        <p:nvSpPr>
          <p:cNvPr id="3" name="Content Placeholder 2">
            <a:extLst>
              <a:ext uri="{FF2B5EF4-FFF2-40B4-BE49-F238E27FC236}">
                <a16:creationId xmlns:a16="http://schemas.microsoft.com/office/drawing/2014/main" id="{947F4D77-4A0C-1FAE-53EF-88BD34337D0E}"/>
              </a:ext>
            </a:extLst>
          </p:cNvPr>
          <p:cNvSpPr>
            <a:spLocks noGrp="1"/>
          </p:cNvSpPr>
          <p:nvPr>
            <p:ph idx="1"/>
          </p:nvPr>
        </p:nvSpPr>
        <p:spPr>
          <a:xfrm>
            <a:off x="5257799" y="990600"/>
            <a:ext cx="6400799" cy="746759"/>
          </a:xfrm>
        </p:spPr>
        <p:txBody>
          <a:bodyPr vert="horz" lIns="182880" tIns="45720" rIns="182880" bIns="45720" rtlCol="0">
            <a:noAutofit/>
          </a:bodyPr>
          <a:lstStyle/>
          <a:p>
            <a:pPr marL="177800" marR="231775">
              <a:spcBef>
                <a:spcPts val="0"/>
              </a:spcBef>
              <a:spcAft>
                <a:spcPts val="0"/>
              </a:spcAft>
            </a:pPr>
            <a:r>
              <a:rPr lang="en-US" sz="2000"/>
              <a:t>A restaurant vacuum packages specially cut and marinated (raw) steaks for sale to their patrons.</a:t>
            </a:r>
            <a:br>
              <a:rPr lang="en-US" sz="2000"/>
            </a:br>
            <a:endParaRPr lang="en-US" sz="1800" b="1">
              <a:solidFill>
                <a:srgbClr val="FF0000"/>
              </a:solidFill>
            </a:endParaRPr>
          </a:p>
        </p:txBody>
      </p:sp>
      <p:sp>
        <p:nvSpPr>
          <p:cNvPr id="7" name="Text Placeholder 6">
            <a:extLst>
              <a:ext uri="{FF2B5EF4-FFF2-40B4-BE49-F238E27FC236}">
                <a16:creationId xmlns:a16="http://schemas.microsoft.com/office/drawing/2014/main" id="{4C079FE3-3977-288F-D2B9-508FA4972526}"/>
              </a:ext>
            </a:extLst>
          </p:cNvPr>
          <p:cNvSpPr>
            <a:spLocks noGrp="1"/>
          </p:cNvSpPr>
          <p:nvPr>
            <p:ph type="body" sz="half" idx="2"/>
          </p:nvPr>
        </p:nvSpPr>
        <p:spPr>
          <a:xfrm>
            <a:off x="284484" y="2414016"/>
            <a:ext cx="4058916" cy="2096436"/>
          </a:xfrm>
        </p:spPr>
        <p:txBody>
          <a:bodyPr>
            <a:normAutofit/>
          </a:bodyPr>
          <a:lstStyle/>
          <a:p>
            <a:pPr marL="571500" lvl="1">
              <a:lnSpc>
                <a:spcPct val="100000"/>
              </a:lnSpc>
              <a:spcBef>
                <a:spcPts val="1200"/>
              </a:spcBef>
              <a:spcAft>
                <a:spcPts val="1200"/>
              </a:spcAft>
              <a:buClr>
                <a:srgbClr val="609328"/>
              </a:buClr>
              <a:buSzPct val="100000"/>
            </a:pPr>
            <a:r>
              <a:rPr lang="en-US" sz="2000" b="1">
                <a:solidFill>
                  <a:srgbClr val="FFFFFF"/>
                </a:solidFill>
                <a:latin typeface="Verdana" panose="020B0604030504040204" pitchFamily="34" charset="0"/>
                <a:ea typeface="Verdana" panose="020B0604030504040204" pitchFamily="34" charset="0"/>
                <a:cs typeface="Arial" panose="020B0604020202020204" pitchFamily="34" charset="0"/>
              </a:rPr>
              <a:t>Variance required</a:t>
            </a:r>
          </a:p>
          <a:p>
            <a:pPr marL="571500" lvl="1">
              <a:lnSpc>
                <a:spcPct val="100000"/>
              </a:lnSpc>
              <a:spcBef>
                <a:spcPts val="1800"/>
              </a:spcBef>
              <a:spcAft>
                <a:spcPts val="1200"/>
              </a:spcAft>
              <a:buClr>
                <a:srgbClr val="609328"/>
              </a:buClr>
              <a:buSzPct val="100000"/>
            </a:pPr>
            <a:r>
              <a:rPr lang="en-US" sz="2000" b="1">
                <a:solidFill>
                  <a:srgbClr val="FFFFFF"/>
                </a:solidFill>
                <a:latin typeface="Verdana" panose="020B0604030504040204" pitchFamily="34" charset="0"/>
                <a:ea typeface="Verdana" panose="020B0604030504040204" pitchFamily="34" charset="0"/>
                <a:cs typeface="Arial" panose="020B0604020202020204" pitchFamily="34" charset="0"/>
              </a:rPr>
              <a:t>HACCP plan required</a:t>
            </a:r>
          </a:p>
          <a:p>
            <a:pPr marL="571500" lvl="1">
              <a:lnSpc>
                <a:spcPct val="100000"/>
              </a:lnSpc>
              <a:spcBef>
                <a:spcPts val="1800"/>
              </a:spcBef>
              <a:spcAft>
                <a:spcPts val="1200"/>
              </a:spcAft>
              <a:buClr>
                <a:srgbClr val="609328"/>
              </a:buClr>
              <a:buSzPct val="100000"/>
            </a:pPr>
            <a:r>
              <a:rPr lang="en-US" sz="2000" b="1">
                <a:solidFill>
                  <a:srgbClr val="FFFFFF"/>
                </a:solidFill>
                <a:latin typeface="Verdana" panose="020B0604030504040204" pitchFamily="34" charset="0"/>
                <a:ea typeface="Verdana" panose="020B0604030504040204" pitchFamily="34" charset="0"/>
                <a:cs typeface="Arial" panose="020B0604020202020204" pitchFamily="34" charset="0"/>
              </a:rPr>
              <a:t>Other Special Requirements</a:t>
            </a:r>
          </a:p>
        </p:txBody>
      </p:sp>
      <p:cxnSp>
        <p:nvCxnSpPr>
          <p:cNvPr id="17" name="Straight Connector 16">
            <a:extLst>
              <a:ext uri="{FF2B5EF4-FFF2-40B4-BE49-F238E27FC236}">
                <a16:creationId xmlns:a16="http://schemas.microsoft.com/office/drawing/2014/main" id="{00766F7E-2F3C-B684-16F1-00452672E97E}"/>
              </a:ext>
            </a:extLst>
          </p:cNvPr>
          <p:cNvCxnSpPr/>
          <p:nvPr/>
        </p:nvCxnSpPr>
        <p:spPr>
          <a:xfrm>
            <a:off x="838200" y="2290880"/>
            <a:ext cx="0" cy="2585920"/>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1993D0F-55CB-AB3E-2FFE-02E325496C94}"/>
              </a:ext>
            </a:extLst>
          </p:cNvPr>
          <p:cNvCxnSpPr>
            <a:cxnSpLocks/>
          </p:cNvCxnSpPr>
          <p:nvPr/>
        </p:nvCxnSpPr>
        <p:spPr>
          <a:xfrm>
            <a:off x="255898" y="2913504"/>
            <a:ext cx="3935102" cy="0"/>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2EADF32-615E-5059-6B32-9B1A56D6AF16}"/>
              </a:ext>
            </a:extLst>
          </p:cNvPr>
          <p:cNvCxnSpPr>
            <a:cxnSpLocks/>
          </p:cNvCxnSpPr>
          <p:nvPr/>
        </p:nvCxnSpPr>
        <p:spPr>
          <a:xfrm>
            <a:off x="255898" y="3668992"/>
            <a:ext cx="3935102" cy="0"/>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E6169F0-0C17-4BF4-8B5C-49894F000591}"/>
              </a:ext>
            </a:extLst>
          </p:cNvPr>
          <p:cNvCxnSpPr>
            <a:cxnSpLocks/>
          </p:cNvCxnSpPr>
          <p:nvPr/>
        </p:nvCxnSpPr>
        <p:spPr>
          <a:xfrm>
            <a:off x="255898" y="4576880"/>
            <a:ext cx="3935102" cy="0"/>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8" descr="A piece of meat on a cutting board&#10;&#10;Description automatically generated">
            <a:extLst>
              <a:ext uri="{FF2B5EF4-FFF2-40B4-BE49-F238E27FC236}">
                <a16:creationId xmlns:a16="http://schemas.microsoft.com/office/drawing/2014/main" id="{DBC73A0F-C3A2-6C4F-BF4D-34C5DAB52DCD}"/>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844" r="3811"/>
          <a:stretch/>
        </p:blipFill>
        <p:spPr>
          <a:xfrm>
            <a:off x="5674363" y="1797122"/>
            <a:ext cx="5927085" cy="4208861"/>
          </a:xfrm>
          <a:prstGeom prst="rect">
            <a:avLst/>
          </a:prstGeom>
        </p:spPr>
      </p:pic>
      <p:sp>
        <p:nvSpPr>
          <p:cNvPr id="5" name="Slide Number Placeholder 5">
            <a:extLst>
              <a:ext uri="{FF2B5EF4-FFF2-40B4-BE49-F238E27FC236}">
                <a16:creationId xmlns:a16="http://schemas.microsoft.com/office/drawing/2014/main" id="{616F0B5C-8245-21B0-EAA1-0E4A76F155CD}"/>
              </a:ext>
            </a:extLst>
          </p:cNvPr>
          <p:cNvSpPr txBox="1">
            <a:spLocks/>
          </p:cNvSpPr>
          <p:nvPr/>
        </p:nvSpPr>
        <p:spPr>
          <a:xfrm>
            <a:off x="9900460" y="6459787"/>
            <a:ext cx="1312025" cy="365125"/>
          </a:xfrm>
          <a:prstGeom prst="rect">
            <a:avLst/>
          </a:prstGeom>
        </p:spPr>
        <p:txBody>
          <a:bodyPr anchor="ctr"/>
          <a:lstStyle>
            <a:defPPr>
              <a:defRPr lang="en-US"/>
            </a:defPPr>
            <a:lvl1pPr marL="0" algn="r" defTabSz="4572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712C4A9B-56B6-4F19-B34C-CB5061A7DFCE}" type="slidenum">
              <a:rPr lang="en-US" smtClean="0"/>
              <a:pPr>
                <a:defRPr/>
              </a:pPr>
              <a:t>38</a:t>
            </a:fld>
            <a:endParaRPr lang="en-US"/>
          </a:p>
        </p:txBody>
      </p:sp>
      <p:sp>
        <p:nvSpPr>
          <p:cNvPr id="13" name="Date Placeholder 3">
            <a:extLst>
              <a:ext uri="{FF2B5EF4-FFF2-40B4-BE49-F238E27FC236}">
                <a16:creationId xmlns:a16="http://schemas.microsoft.com/office/drawing/2014/main" id="{96B89BA0-B213-A3B0-1CF9-6963B3C838AC}"/>
              </a:ext>
            </a:extLst>
          </p:cNvPr>
          <p:cNvSpPr txBox="1">
            <a:spLocks/>
          </p:cNvSpPr>
          <p:nvPr/>
        </p:nvSpPr>
        <p:spPr>
          <a:xfrm>
            <a:off x="1097282" y="6459787"/>
            <a:ext cx="2472271" cy="365125"/>
          </a:xfrm>
          <a:prstGeom prst="rect">
            <a:avLst/>
          </a:prstGeom>
        </p:spPr>
        <p:txBody>
          <a:bodyPr vert="horz" lIns="91440" tIns="45720" rIns="91440" bIns="45720" rtlCol="0" anchor="ctr">
            <a:normAutofit/>
          </a:bodyPr>
          <a:lstStyle>
            <a:lvl1pPr marL="0" indent="0" algn="l" defTabSz="914377" rtl="0" eaLnBrk="1" latinLnBrk="0" hangingPunct="1">
              <a:lnSpc>
                <a:spcPct val="100000"/>
              </a:lnSpc>
              <a:spcBef>
                <a:spcPts val="600"/>
              </a:spcBef>
              <a:spcAft>
                <a:spcPts val="600"/>
              </a:spcAft>
              <a:buClr>
                <a:srgbClr val="609328"/>
              </a:buClr>
              <a:buSzPct val="100000"/>
              <a:buFontTx/>
              <a:buNone/>
              <a:defRPr sz="900" kern="1200">
                <a:solidFill>
                  <a:srgbClr val="FFFFFF"/>
                </a:solidFill>
                <a:latin typeface="Arial" panose="020B0604020202020204" pitchFamily="34" charset="0"/>
                <a:ea typeface="+mn-ea"/>
                <a:cs typeface="Arial" panose="020B0604020202020204" pitchFamily="34" charset="0"/>
              </a:defRPr>
            </a:lvl1pPr>
            <a:lvl2pPr marL="457189" indent="0" algn="l" defTabSz="914377" rtl="0" eaLnBrk="1" latinLnBrk="0" hangingPunct="1">
              <a:lnSpc>
                <a:spcPct val="90000"/>
              </a:lnSpc>
              <a:spcBef>
                <a:spcPts val="200"/>
              </a:spcBef>
              <a:spcAft>
                <a:spcPts val="400"/>
              </a:spcAft>
              <a:buClr>
                <a:schemeClr val="accent1"/>
              </a:buClr>
              <a:buFont typeface="Calibri" pitchFamily="34" charset="0"/>
              <a:buNone/>
              <a:defRPr sz="1200" kern="1200">
                <a:solidFill>
                  <a:schemeClr val="tx1">
                    <a:lumMod val="75000"/>
                    <a:lumOff val="25000"/>
                  </a:schemeClr>
                </a:solidFill>
                <a:latin typeface="+mn-lt"/>
                <a:ea typeface="+mn-ea"/>
                <a:cs typeface="+mn-cs"/>
              </a:defRPr>
            </a:lvl2pPr>
            <a:lvl3pPr marL="914377" indent="0" algn="l" defTabSz="914377" rtl="0" eaLnBrk="1" latinLnBrk="0" hangingPunct="1">
              <a:lnSpc>
                <a:spcPct val="100000"/>
              </a:lnSpc>
              <a:spcBef>
                <a:spcPts val="0"/>
              </a:spcBef>
              <a:spcAft>
                <a:spcPts val="600"/>
              </a:spcAft>
              <a:buClr>
                <a:srgbClr val="609328"/>
              </a:buClr>
              <a:buFont typeface="Arial" panose="020B0604020202020204" pitchFamily="34" charset="0"/>
              <a:buNone/>
              <a:defRPr lang="en-US" sz="1000" kern="1200">
                <a:solidFill>
                  <a:schemeClr val="tx2"/>
                </a:solidFill>
                <a:latin typeface="Arial" panose="020B0604020202020204" pitchFamily="34" charset="0"/>
                <a:ea typeface="+mn-ea"/>
                <a:cs typeface="Arial" panose="020B0604020202020204" pitchFamily="34" charset="0"/>
              </a:defRPr>
            </a:lvl3pPr>
            <a:lvl4pPr marL="1371566" indent="0" algn="l" defTabSz="914377" rtl="0" eaLnBrk="1" latinLnBrk="0" hangingPunct="1">
              <a:lnSpc>
                <a:spcPct val="90000"/>
              </a:lnSpc>
              <a:spcBef>
                <a:spcPts val="200"/>
              </a:spcBef>
              <a:spcAft>
                <a:spcPts val="400"/>
              </a:spcAft>
              <a:buClr>
                <a:schemeClr val="accent1"/>
              </a:buClr>
              <a:buFont typeface="Courier New" panose="02070309020205020404" pitchFamily="49" charset="0"/>
              <a:buNone/>
              <a:defRPr sz="900" kern="1200">
                <a:solidFill>
                  <a:schemeClr val="tx2"/>
                </a:solidFill>
                <a:latin typeface="Arial" panose="020B0604020202020204" pitchFamily="34" charset="0"/>
                <a:ea typeface="+mn-ea"/>
                <a:cs typeface="Arial" panose="020B0604020202020204" pitchFamily="34" charset="0"/>
              </a:defRPr>
            </a:lvl4pPr>
            <a:lvl5pPr marL="1828754" indent="0" algn="l" defTabSz="914377" rtl="0" eaLnBrk="1" latinLnBrk="0" hangingPunct="1">
              <a:lnSpc>
                <a:spcPct val="90000"/>
              </a:lnSpc>
              <a:spcBef>
                <a:spcPts val="200"/>
              </a:spcBef>
              <a:spcAft>
                <a:spcPts val="400"/>
              </a:spcAft>
              <a:buClr>
                <a:schemeClr val="accent1"/>
              </a:buClr>
              <a:buFont typeface="Calibri" pitchFamily="34" charset="0"/>
              <a:buNone/>
              <a:defRPr sz="900" kern="1200">
                <a:solidFill>
                  <a:schemeClr val="tx2"/>
                </a:solidFill>
                <a:latin typeface="Arial" panose="020B0604020202020204" pitchFamily="34" charset="0"/>
                <a:ea typeface="+mn-ea"/>
                <a:cs typeface="Arial" panose="020B0604020202020204" pitchFamily="34" charset="0"/>
              </a:defRPr>
            </a:lvl5pPr>
            <a:lvl6pPr marL="2285943" indent="0" algn="l" defTabSz="914377"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6pPr>
            <a:lvl7pPr marL="2743131" indent="0" algn="l" defTabSz="914377"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7pPr>
            <a:lvl8pPr marL="3200320" indent="0" algn="l" defTabSz="914377"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8pPr>
            <a:lvl9pPr marL="3657509" indent="0" algn="l" defTabSz="914377"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9pPr>
          </a:lstStyle>
          <a:p>
            <a:pPr>
              <a:defRPr/>
            </a:pPr>
            <a:r>
              <a:rPr lang="en-US"/>
              <a:t> </a:t>
            </a:r>
          </a:p>
        </p:txBody>
      </p:sp>
      <p:sp>
        <p:nvSpPr>
          <p:cNvPr id="14" name="Footer Placeholder 4">
            <a:extLst>
              <a:ext uri="{FF2B5EF4-FFF2-40B4-BE49-F238E27FC236}">
                <a16:creationId xmlns:a16="http://schemas.microsoft.com/office/drawing/2014/main" id="{6D7650B8-A428-A183-C1DB-C8F05D46B43C}"/>
              </a:ext>
            </a:extLst>
          </p:cNvPr>
          <p:cNvSpPr>
            <a:spLocks noGrp="1"/>
          </p:cNvSpPr>
          <p:nvPr>
            <p:ph type="ftr" sz="quarter" idx="3"/>
          </p:nvPr>
        </p:nvSpPr>
        <p:spPr>
          <a:xfrm>
            <a:off x="3686186" y="6459787"/>
            <a:ext cx="4822804" cy="365125"/>
          </a:xfrm>
          <a:prstGeom prst="rect">
            <a:avLst/>
          </a:prstGeom>
        </p:spPr>
        <p:txBody>
          <a:bodyPr vert="horz" lIns="91440" tIns="45720" rIns="91440" bIns="45720" rtlCol="0" anchor="ctr"/>
          <a:lstStyle>
            <a:lvl1pPr algn="ctr">
              <a:defRPr sz="900" cap="all" baseline="0">
                <a:solidFill>
                  <a:srgbClr val="FFFFFF"/>
                </a:solidFill>
                <a:latin typeface="Arial" panose="020B0604020202020204" pitchFamily="34" charset="0"/>
                <a:cs typeface="Arial" panose="020B0604020202020204" pitchFamily="34" charset="0"/>
              </a:defRPr>
            </a:lvl1pPr>
          </a:lstStyle>
          <a:p>
            <a:pPr>
              <a:defRPr/>
            </a:pPr>
            <a:r>
              <a:rPr lang="en-US"/>
              <a:t>TIER 2 FOOD</a:t>
            </a:r>
          </a:p>
        </p:txBody>
      </p:sp>
      <p:sp>
        <p:nvSpPr>
          <p:cNvPr id="6" name="Slide Number Placeholder 5">
            <a:extLst>
              <a:ext uri="{FF2B5EF4-FFF2-40B4-BE49-F238E27FC236}">
                <a16:creationId xmlns:a16="http://schemas.microsoft.com/office/drawing/2014/main" id="{DCE987AD-8A2B-DB9D-4CED-0C68FA8F6EB4}"/>
              </a:ext>
            </a:extLst>
          </p:cNvPr>
          <p:cNvSpPr>
            <a:spLocks noGrp="1"/>
          </p:cNvSpPr>
          <p:nvPr>
            <p:ph type="sldNum" sz="quarter" idx="4"/>
          </p:nvPr>
        </p:nvSpPr>
        <p:spPr/>
        <p:txBody>
          <a:bodyPr/>
          <a:lstStyle/>
          <a:p>
            <a:pPr>
              <a:defRPr/>
            </a:pPr>
            <a:fld id="{712C4A9B-56B6-4F19-B34C-CB5061A7DFCE}" type="slidenum">
              <a:rPr lang="en-US" smtClean="0"/>
              <a:pPr>
                <a:defRPr/>
              </a:pPr>
              <a:t>38</a:t>
            </a:fld>
            <a:endParaRPr lang="en-US"/>
          </a:p>
        </p:txBody>
      </p:sp>
    </p:spTree>
    <p:extLst>
      <p:ext uri="{BB962C8B-B14F-4D97-AF65-F5344CB8AC3E}">
        <p14:creationId xmlns:p14="http://schemas.microsoft.com/office/powerpoint/2010/main" val="2720874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73302-02B8-18DA-30D2-326B4820D38D}"/>
              </a:ext>
            </a:extLst>
          </p:cNvPr>
          <p:cNvSpPr>
            <a:spLocks noGrp="1"/>
          </p:cNvSpPr>
          <p:nvPr>
            <p:ph type="title"/>
          </p:nvPr>
        </p:nvSpPr>
        <p:spPr>
          <a:xfrm>
            <a:off x="5257800" y="210709"/>
            <a:ext cx="5954685" cy="746759"/>
          </a:xfrm>
        </p:spPr>
        <p:txBody>
          <a:bodyPr lIns="274320" rIns="182880" anchor="b">
            <a:noAutofit/>
          </a:bodyPr>
          <a:lstStyle/>
          <a:p>
            <a:pPr marL="466725" indent="-466725"/>
            <a:r>
              <a:rPr lang="en-US" sz="3200">
                <a:solidFill>
                  <a:schemeClr val="tx2"/>
                </a:solidFill>
              </a:rPr>
              <a:t>Scenario 4</a:t>
            </a:r>
          </a:p>
        </p:txBody>
      </p:sp>
      <p:sp>
        <p:nvSpPr>
          <p:cNvPr id="3" name="Content Placeholder 2">
            <a:extLst>
              <a:ext uri="{FF2B5EF4-FFF2-40B4-BE49-F238E27FC236}">
                <a16:creationId xmlns:a16="http://schemas.microsoft.com/office/drawing/2014/main" id="{947F4D77-4A0C-1FAE-53EF-88BD34337D0E}"/>
              </a:ext>
            </a:extLst>
          </p:cNvPr>
          <p:cNvSpPr>
            <a:spLocks noGrp="1"/>
          </p:cNvSpPr>
          <p:nvPr>
            <p:ph idx="1"/>
          </p:nvPr>
        </p:nvSpPr>
        <p:spPr>
          <a:xfrm>
            <a:off x="5257799" y="990600"/>
            <a:ext cx="6400799" cy="746759"/>
          </a:xfrm>
        </p:spPr>
        <p:txBody>
          <a:bodyPr vert="horz" lIns="182880" tIns="45720" rIns="182880" bIns="45720" rtlCol="0">
            <a:noAutofit/>
          </a:bodyPr>
          <a:lstStyle/>
          <a:p>
            <a:pPr marL="177800" marR="231775">
              <a:spcBef>
                <a:spcPts val="0"/>
              </a:spcBef>
              <a:spcAft>
                <a:spcPts val="0"/>
              </a:spcAft>
            </a:pPr>
            <a:r>
              <a:rPr lang="en-US" sz="2000"/>
              <a:t>A restaurant vacuum packages specially cut and marinated (raw) steaks for sale to their patrons.</a:t>
            </a:r>
            <a:br>
              <a:rPr lang="en-US" sz="2000"/>
            </a:br>
            <a:endParaRPr lang="en-US" sz="1800" b="1">
              <a:solidFill>
                <a:srgbClr val="FF0000"/>
              </a:solidFill>
            </a:endParaRPr>
          </a:p>
        </p:txBody>
      </p:sp>
      <p:sp>
        <p:nvSpPr>
          <p:cNvPr id="7" name="Text Placeholder 6">
            <a:extLst>
              <a:ext uri="{FF2B5EF4-FFF2-40B4-BE49-F238E27FC236}">
                <a16:creationId xmlns:a16="http://schemas.microsoft.com/office/drawing/2014/main" id="{4C079FE3-3977-288F-D2B9-508FA4972526}"/>
              </a:ext>
            </a:extLst>
          </p:cNvPr>
          <p:cNvSpPr>
            <a:spLocks noGrp="1"/>
          </p:cNvSpPr>
          <p:nvPr>
            <p:ph type="body" sz="half" idx="2"/>
          </p:nvPr>
        </p:nvSpPr>
        <p:spPr>
          <a:xfrm>
            <a:off x="284484" y="2414016"/>
            <a:ext cx="4058916" cy="2096436"/>
          </a:xfrm>
        </p:spPr>
        <p:txBody>
          <a:bodyPr>
            <a:normAutofit/>
          </a:bodyPr>
          <a:lstStyle/>
          <a:p>
            <a:pPr marL="571500" lvl="1">
              <a:lnSpc>
                <a:spcPct val="100000"/>
              </a:lnSpc>
              <a:spcBef>
                <a:spcPts val="1200"/>
              </a:spcBef>
              <a:spcAft>
                <a:spcPts val="1200"/>
              </a:spcAft>
              <a:buClr>
                <a:srgbClr val="609328"/>
              </a:buClr>
              <a:buSzPct val="100000"/>
            </a:pPr>
            <a:r>
              <a:rPr lang="en-US" sz="2000" b="1">
                <a:solidFill>
                  <a:srgbClr val="FFFFFF"/>
                </a:solidFill>
                <a:latin typeface="Verdana" panose="020B0604030504040204" pitchFamily="34" charset="0"/>
                <a:ea typeface="Verdana" panose="020B0604030504040204" pitchFamily="34" charset="0"/>
                <a:cs typeface="Arial" panose="020B0604020202020204" pitchFamily="34" charset="0"/>
              </a:rPr>
              <a:t>Variance required</a:t>
            </a:r>
          </a:p>
          <a:p>
            <a:pPr marL="571500" lvl="1">
              <a:lnSpc>
                <a:spcPct val="100000"/>
              </a:lnSpc>
              <a:spcBef>
                <a:spcPts val="1800"/>
              </a:spcBef>
              <a:spcAft>
                <a:spcPts val="1200"/>
              </a:spcAft>
              <a:buClr>
                <a:srgbClr val="609328"/>
              </a:buClr>
              <a:buSzPct val="100000"/>
            </a:pPr>
            <a:r>
              <a:rPr lang="en-US" sz="2000" b="1">
                <a:solidFill>
                  <a:srgbClr val="FF0000"/>
                </a:solidFill>
                <a:latin typeface="Verdana" panose="020B0604030504040204" pitchFamily="34" charset="0"/>
                <a:ea typeface="Verdana" panose="020B0604030504040204" pitchFamily="34" charset="0"/>
                <a:cs typeface="Arial" panose="020B0604020202020204" pitchFamily="34" charset="0"/>
              </a:rPr>
              <a:t>HACCP plan required</a:t>
            </a:r>
          </a:p>
          <a:p>
            <a:pPr marL="571500" lvl="1">
              <a:lnSpc>
                <a:spcPct val="100000"/>
              </a:lnSpc>
              <a:spcBef>
                <a:spcPts val="1800"/>
              </a:spcBef>
              <a:spcAft>
                <a:spcPts val="1200"/>
              </a:spcAft>
              <a:buClr>
                <a:srgbClr val="609328"/>
              </a:buClr>
              <a:buSzPct val="100000"/>
            </a:pPr>
            <a:r>
              <a:rPr lang="en-US" sz="2000" b="1">
                <a:solidFill>
                  <a:srgbClr val="FF0000"/>
                </a:solidFill>
                <a:latin typeface="Verdana" panose="020B0604030504040204" pitchFamily="34" charset="0"/>
                <a:ea typeface="Verdana" panose="020B0604030504040204" pitchFamily="34" charset="0"/>
                <a:cs typeface="Arial" panose="020B0604020202020204" pitchFamily="34" charset="0"/>
              </a:rPr>
              <a:t>Other Special Requirements</a:t>
            </a:r>
          </a:p>
        </p:txBody>
      </p:sp>
      <p:pic>
        <p:nvPicPr>
          <p:cNvPr id="6" name="Graphic 5" descr="Checkbox Checked with solid fill">
            <a:extLst>
              <a:ext uri="{FF2B5EF4-FFF2-40B4-BE49-F238E27FC236}">
                <a16:creationId xmlns:a16="http://schemas.microsoft.com/office/drawing/2014/main" id="{D976EB92-AA3A-2C6D-D024-1A774F5260F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2400" y="3821392"/>
            <a:ext cx="685800" cy="685800"/>
          </a:xfrm>
          <a:prstGeom prst="rect">
            <a:avLst/>
          </a:prstGeom>
        </p:spPr>
      </p:pic>
      <p:cxnSp>
        <p:nvCxnSpPr>
          <p:cNvPr id="17" name="Straight Connector 16">
            <a:extLst>
              <a:ext uri="{FF2B5EF4-FFF2-40B4-BE49-F238E27FC236}">
                <a16:creationId xmlns:a16="http://schemas.microsoft.com/office/drawing/2014/main" id="{00766F7E-2F3C-B684-16F1-00452672E97E}"/>
              </a:ext>
            </a:extLst>
          </p:cNvPr>
          <p:cNvCxnSpPr/>
          <p:nvPr/>
        </p:nvCxnSpPr>
        <p:spPr>
          <a:xfrm>
            <a:off x="838200" y="2290880"/>
            <a:ext cx="0" cy="2585920"/>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1993D0F-55CB-AB3E-2FFE-02E325496C94}"/>
              </a:ext>
            </a:extLst>
          </p:cNvPr>
          <p:cNvCxnSpPr>
            <a:cxnSpLocks/>
          </p:cNvCxnSpPr>
          <p:nvPr/>
        </p:nvCxnSpPr>
        <p:spPr>
          <a:xfrm>
            <a:off x="255898" y="2913504"/>
            <a:ext cx="3935102" cy="0"/>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2EADF32-615E-5059-6B32-9B1A56D6AF16}"/>
              </a:ext>
            </a:extLst>
          </p:cNvPr>
          <p:cNvCxnSpPr>
            <a:cxnSpLocks/>
          </p:cNvCxnSpPr>
          <p:nvPr/>
        </p:nvCxnSpPr>
        <p:spPr>
          <a:xfrm>
            <a:off x="255898" y="3668992"/>
            <a:ext cx="3935102" cy="0"/>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E6169F0-0C17-4BF4-8B5C-49894F000591}"/>
              </a:ext>
            </a:extLst>
          </p:cNvPr>
          <p:cNvCxnSpPr>
            <a:cxnSpLocks/>
          </p:cNvCxnSpPr>
          <p:nvPr/>
        </p:nvCxnSpPr>
        <p:spPr>
          <a:xfrm>
            <a:off x="255898" y="4576880"/>
            <a:ext cx="3935102" cy="0"/>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4" name="Graphic 3" descr="Checkbox Checked with solid fill">
            <a:extLst>
              <a:ext uri="{FF2B5EF4-FFF2-40B4-BE49-F238E27FC236}">
                <a16:creationId xmlns:a16="http://schemas.microsoft.com/office/drawing/2014/main" id="{7DC0F054-74FD-BEAE-E69A-D3079605C16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6358" y="2948348"/>
            <a:ext cx="685800" cy="685800"/>
          </a:xfrm>
          <a:prstGeom prst="rect">
            <a:avLst/>
          </a:prstGeom>
        </p:spPr>
      </p:pic>
      <p:pic>
        <p:nvPicPr>
          <p:cNvPr id="9" name="Picture 8" descr="A piece of meat on a cutting board&#10;&#10;Description automatically generated">
            <a:extLst>
              <a:ext uri="{FF2B5EF4-FFF2-40B4-BE49-F238E27FC236}">
                <a16:creationId xmlns:a16="http://schemas.microsoft.com/office/drawing/2014/main" id="{DBC73A0F-C3A2-6C4F-BF4D-34C5DAB52DCD}"/>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l="2844" r="3811"/>
          <a:stretch/>
        </p:blipFill>
        <p:spPr>
          <a:xfrm>
            <a:off x="5674363" y="1797122"/>
            <a:ext cx="5927085" cy="4208861"/>
          </a:xfrm>
          <a:prstGeom prst="rect">
            <a:avLst/>
          </a:prstGeom>
        </p:spPr>
      </p:pic>
      <p:sp>
        <p:nvSpPr>
          <p:cNvPr id="5" name="Slide Number Placeholder 5">
            <a:extLst>
              <a:ext uri="{FF2B5EF4-FFF2-40B4-BE49-F238E27FC236}">
                <a16:creationId xmlns:a16="http://schemas.microsoft.com/office/drawing/2014/main" id="{616F0B5C-8245-21B0-EAA1-0E4A76F155CD}"/>
              </a:ext>
            </a:extLst>
          </p:cNvPr>
          <p:cNvSpPr txBox="1">
            <a:spLocks/>
          </p:cNvSpPr>
          <p:nvPr/>
        </p:nvSpPr>
        <p:spPr>
          <a:xfrm>
            <a:off x="9900460" y="6459787"/>
            <a:ext cx="1312025" cy="365125"/>
          </a:xfrm>
          <a:prstGeom prst="rect">
            <a:avLst/>
          </a:prstGeom>
        </p:spPr>
        <p:txBody>
          <a:bodyPr anchor="ctr"/>
          <a:lstStyle>
            <a:defPPr>
              <a:defRPr lang="en-US"/>
            </a:defPPr>
            <a:lvl1pPr marL="0" algn="r" defTabSz="4572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712C4A9B-56B6-4F19-B34C-CB5061A7DFCE}" type="slidenum">
              <a:rPr lang="en-US" smtClean="0"/>
              <a:pPr>
                <a:defRPr/>
              </a:pPr>
              <a:t>39</a:t>
            </a:fld>
            <a:endParaRPr lang="en-US"/>
          </a:p>
        </p:txBody>
      </p:sp>
      <p:sp>
        <p:nvSpPr>
          <p:cNvPr id="13" name="Date Placeholder 3">
            <a:extLst>
              <a:ext uri="{FF2B5EF4-FFF2-40B4-BE49-F238E27FC236}">
                <a16:creationId xmlns:a16="http://schemas.microsoft.com/office/drawing/2014/main" id="{96B89BA0-B213-A3B0-1CF9-6963B3C838AC}"/>
              </a:ext>
            </a:extLst>
          </p:cNvPr>
          <p:cNvSpPr txBox="1">
            <a:spLocks/>
          </p:cNvSpPr>
          <p:nvPr/>
        </p:nvSpPr>
        <p:spPr>
          <a:xfrm>
            <a:off x="1097282" y="6459787"/>
            <a:ext cx="2472271" cy="365125"/>
          </a:xfrm>
          <a:prstGeom prst="rect">
            <a:avLst/>
          </a:prstGeom>
        </p:spPr>
        <p:txBody>
          <a:bodyPr vert="horz" lIns="91440" tIns="45720" rIns="91440" bIns="45720" rtlCol="0" anchor="ctr">
            <a:normAutofit/>
          </a:bodyPr>
          <a:lstStyle>
            <a:lvl1pPr marL="0" indent="0" algn="l" defTabSz="914377" rtl="0" eaLnBrk="1" latinLnBrk="0" hangingPunct="1">
              <a:lnSpc>
                <a:spcPct val="100000"/>
              </a:lnSpc>
              <a:spcBef>
                <a:spcPts val="600"/>
              </a:spcBef>
              <a:spcAft>
                <a:spcPts val="600"/>
              </a:spcAft>
              <a:buClr>
                <a:srgbClr val="609328"/>
              </a:buClr>
              <a:buSzPct val="100000"/>
              <a:buFontTx/>
              <a:buNone/>
              <a:defRPr sz="900" kern="1200">
                <a:solidFill>
                  <a:srgbClr val="FFFFFF"/>
                </a:solidFill>
                <a:latin typeface="Arial" panose="020B0604020202020204" pitchFamily="34" charset="0"/>
                <a:ea typeface="+mn-ea"/>
                <a:cs typeface="Arial" panose="020B0604020202020204" pitchFamily="34" charset="0"/>
              </a:defRPr>
            </a:lvl1pPr>
            <a:lvl2pPr marL="457189" indent="0" algn="l" defTabSz="914377" rtl="0" eaLnBrk="1" latinLnBrk="0" hangingPunct="1">
              <a:lnSpc>
                <a:spcPct val="90000"/>
              </a:lnSpc>
              <a:spcBef>
                <a:spcPts val="200"/>
              </a:spcBef>
              <a:spcAft>
                <a:spcPts val="400"/>
              </a:spcAft>
              <a:buClr>
                <a:schemeClr val="accent1"/>
              </a:buClr>
              <a:buFont typeface="Calibri" pitchFamily="34" charset="0"/>
              <a:buNone/>
              <a:defRPr sz="1200" kern="1200">
                <a:solidFill>
                  <a:schemeClr val="tx1">
                    <a:lumMod val="75000"/>
                    <a:lumOff val="25000"/>
                  </a:schemeClr>
                </a:solidFill>
                <a:latin typeface="+mn-lt"/>
                <a:ea typeface="+mn-ea"/>
                <a:cs typeface="+mn-cs"/>
              </a:defRPr>
            </a:lvl2pPr>
            <a:lvl3pPr marL="914377" indent="0" algn="l" defTabSz="914377" rtl="0" eaLnBrk="1" latinLnBrk="0" hangingPunct="1">
              <a:lnSpc>
                <a:spcPct val="100000"/>
              </a:lnSpc>
              <a:spcBef>
                <a:spcPts val="0"/>
              </a:spcBef>
              <a:spcAft>
                <a:spcPts val="600"/>
              </a:spcAft>
              <a:buClr>
                <a:srgbClr val="609328"/>
              </a:buClr>
              <a:buFont typeface="Arial" panose="020B0604020202020204" pitchFamily="34" charset="0"/>
              <a:buNone/>
              <a:defRPr lang="en-US" sz="1000" kern="1200">
                <a:solidFill>
                  <a:schemeClr val="tx2"/>
                </a:solidFill>
                <a:latin typeface="Arial" panose="020B0604020202020204" pitchFamily="34" charset="0"/>
                <a:ea typeface="+mn-ea"/>
                <a:cs typeface="Arial" panose="020B0604020202020204" pitchFamily="34" charset="0"/>
              </a:defRPr>
            </a:lvl3pPr>
            <a:lvl4pPr marL="1371566" indent="0" algn="l" defTabSz="914377" rtl="0" eaLnBrk="1" latinLnBrk="0" hangingPunct="1">
              <a:lnSpc>
                <a:spcPct val="90000"/>
              </a:lnSpc>
              <a:spcBef>
                <a:spcPts val="200"/>
              </a:spcBef>
              <a:spcAft>
                <a:spcPts val="400"/>
              </a:spcAft>
              <a:buClr>
                <a:schemeClr val="accent1"/>
              </a:buClr>
              <a:buFont typeface="Courier New" panose="02070309020205020404" pitchFamily="49" charset="0"/>
              <a:buNone/>
              <a:defRPr sz="900" kern="1200">
                <a:solidFill>
                  <a:schemeClr val="tx2"/>
                </a:solidFill>
                <a:latin typeface="Arial" panose="020B0604020202020204" pitchFamily="34" charset="0"/>
                <a:ea typeface="+mn-ea"/>
                <a:cs typeface="Arial" panose="020B0604020202020204" pitchFamily="34" charset="0"/>
              </a:defRPr>
            </a:lvl4pPr>
            <a:lvl5pPr marL="1828754" indent="0" algn="l" defTabSz="914377" rtl="0" eaLnBrk="1" latinLnBrk="0" hangingPunct="1">
              <a:lnSpc>
                <a:spcPct val="90000"/>
              </a:lnSpc>
              <a:spcBef>
                <a:spcPts val="200"/>
              </a:spcBef>
              <a:spcAft>
                <a:spcPts val="400"/>
              </a:spcAft>
              <a:buClr>
                <a:schemeClr val="accent1"/>
              </a:buClr>
              <a:buFont typeface="Calibri" pitchFamily="34" charset="0"/>
              <a:buNone/>
              <a:defRPr sz="900" kern="1200">
                <a:solidFill>
                  <a:schemeClr val="tx2"/>
                </a:solidFill>
                <a:latin typeface="Arial" panose="020B0604020202020204" pitchFamily="34" charset="0"/>
                <a:ea typeface="+mn-ea"/>
                <a:cs typeface="Arial" panose="020B0604020202020204" pitchFamily="34" charset="0"/>
              </a:defRPr>
            </a:lvl5pPr>
            <a:lvl6pPr marL="2285943" indent="0" algn="l" defTabSz="914377"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6pPr>
            <a:lvl7pPr marL="2743131" indent="0" algn="l" defTabSz="914377"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7pPr>
            <a:lvl8pPr marL="3200320" indent="0" algn="l" defTabSz="914377"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8pPr>
            <a:lvl9pPr marL="3657509" indent="0" algn="l" defTabSz="914377"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9pPr>
          </a:lstStyle>
          <a:p>
            <a:pPr>
              <a:defRPr/>
            </a:pPr>
            <a:r>
              <a:rPr lang="en-US"/>
              <a:t> </a:t>
            </a:r>
          </a:p>
        </p:txBody>
      </p:sp>
      <p:sp>
        <p:nvSpPr>
          <p:cNvPr id="14" name="Footer Placeholder 4">
            <a:extLst>
              <a:ext uri="{FF2B5EF4-FFF2-40B4-BE49-F238E27FC236}">
                <a16:creationId xmlns:a16="http://schemas.microsoft.com/office/drawing/2014/main" id="{6D7650B8-A428-A183-C1DB-C8F05D46B43C}"/>
              </a:ext>
            </a:extLst>
          </p:cNvPr>
          <p:cNvSpPr>
            <a:spLocks noGrp="1"/>
          </p:cNvSpPr>
          <p:nvPr>
            <p:ph type="ftr" sz="quarter" idx="3"/>
          </p:nvPr>
        </p:nvSpPr>
        <p:spPr>
          <a:xfrm>
            <a:off x="3686186" y="6459787"/>
            <a:ext cx="4822804" cy="365125"/>
          </a:xfrm>
          <a:prstGeom prst="rect">
            <a:avLst/>
          </a:prstGeom>
        </p:spPr>
        <p:txBody>
          <a:bodyPr vert="horz" lIns="91440" tIns="45720" rIns="91440" bIns="45720" rtlCol="0" anchor="ctr"/>
          <a:lstStyle>
            <a:lvl1pPr algn="ctr">
              <a:defRPr sz="900" cap="all" baseline="0">
                <a:solidFill>
                  <a:srgbClr val="FFFFFF"/>
                </a:solidFill>
                <a:latin typeface="Arial" panose="020B0604020202020204" pitchFamily="34" charset="0"/>
                <a:cs typeface="Arial" panose="020B0604020202020204" pitchFamily="34" charset="0"/>
              </a:defRPr>
            </a:lvl1pPr>
          </a:lstStyle>
          <a:p>
            <a:pPr>
              <a:defRPr/>
            </a:pPr>
            <a:r>
              <a:rPr lang="en-US"/>
              <a:t>TIER 2 FOOD</a:t>
            </a:r>
          </a:p>
        </p:txBody>
      </p:sp>
      <p:sp>
        <p:nvSpPr>
          <p:cNvPr id="10" name="Slide Number Placeholder 9">
            <a:extLst>
              <a:ext uri="{FF2B5EF4-FFF2-40B4-BE49-F238E27FC236}">
                <a16:creationId xmlns:a16="http://schemas.microsoft.com/office/drawing/2014/main" id="{73C904BE-DAFF-898E-C277-F72F9ED8B2B1}"/>
              </a:ext>
            </a:extLst>
          </p:cNvPr>
          <p:cNvSpPr>
            <a:spLocks noGrp="1"/>
          </p:cNvSpPr>
          <p:nvPr>
            <p:ph type="sldNum" sz="quarter" idx="4"/>
          </p:nvPr>
        </p:nvSpPr>
        <p:spPr/>
        <p:txBody>
          <a:bodyPr/>
          <a:lstStyle/>
          <a:p>
            <a:pPr>
              <a:defRPr/>
            </a:pPr>
            <a:fld id="{712C4A9B-56B6-4F19-B34C-CB5061A7DFCE}" type="slidenum">
              <a:rPr lang="en-US" smtClean="0"/>
              <a:pPr>
                <a:defRPr/>
              </a:pPr>
              <a:t>39</a:t>
            </a:fld>
            <a:endParaRPr lang="en-US"/>
          </a:p>
        </p:txBody>
      </p:sp>
    </p:spTree>
    <p:extLst>
      <p:ext uri="{BB962C8B-B14F-4D97-AF65-F5344CB8AC3E}">
        <p14:creationId xmlns:p14="http://schemas.microsoft.com/office/powerpoint/2010/main" val="2929380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EFF168-B1D1-D0BB-446E-1C220ED082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33F5D7-BC77-C232-B7C8-55473E2E9B7D}"/>
              </a:ext>
            </a:extLst>
          </p:cNvPr>
          <p:cNvSpPr>
            <a:spLocks noGrp="1"/>
          </p:cNvSpPr>
          <p:nvPr>
            <p:ph type="title"/>
          </p:nvPr>
        </p:nvSpPr>
        <p:spPr/>
        <p:txBody>
          <a:bodyPr/>
          <a:lstStyle/>
          <a:p>
            <a:r>
              <a:rPr lang="en-US" dirty="0"/>
              <a:t>Capturing Questions/Ideas</a:t>
            </a:r>
          </a:p>
        </p:txBody>
      </p:sp>
      <p:sp>
        <p:nvSpPr>
          <p:cNvPr id="3" name="Content Placeholder 2">
            <a:extLst>
              <a:ext uri="{FF2B5EF4-FFF2-40B4-BE49-F238E27FC236}">
                <a16:creationId xmlns:a16="http://schemas.microsoft.com/office/drawing/2014/main" id="{337B3F63-A15B-832B-8A55-A49F346AE2F3}"/>
              </a:ext>
            </a:extLst>
          </p:cNvPr>
          <p:cNvSpPr>
            <a:spLocks noGrp="1"/>
          </p:cNvSpPr>
          <p:nvPr>
            <p:ph idx="1"/>
          </p:nvPr>
        </p:nvSpPr>
        <p:spPr/>
        <p:txBody>
          <a:bodyPr vert="horz" lIns="182880" tIns="45720" rIns="182880" bIns="45720" rtlCol="0" anchor="t">
            <a:noAutofit/>
          </a:bodyPr>
          <a:lstStyle/>
          <a:p>
            <a:pPr marL="342900" indent="-342900">
              <a:buFont typeface="Arial" panose="020B0604020202020204" pitchFamily="34" charset="0"/>
              <a:buChar char="•"/>
            </a:pPr>
            <a:r>
              <a:rPr lang="en-US" sz="3200" dirty="0">
                <a:latin typeface="Arial"/>
                <a:cs typeface="Arial"/>
              </a:rPr>
              <a:t>Use Parking Lot for questions to be addressed later</a:t>
            </a:r>
            <a:endParaRPr lang="en-US" sz="3200" dirty="0"/>
          </a:p>
          <a:p>
            <a:pPr marL="342900" indent="-342900">
              <a:buFont typeface="Arial" panose="020B0604020202020204" pitchFamily="34" charset="0"/>
              <a:buChar char="•"/>
            </a:pPr>
            <a:r>
              <a:rPr lang="en-US" sz="3200" dirty="0"/>
              <a:t>Log Key Learnings/Ideas to use in the future</a:t>
            </a:r>
          </a:p>
          <a:p>
            <a:pPr marL="342900" indent="-342900">
              <a:buFont typeface="Arial" panose="020B0604020202020204" pitchFamily="34" charset="0"/>
              <a:buChar char="•"/>
            </a:pPr>
            <a:endParaRPr lang="en-US" sz="3200" dirty="0"/>
          </a:p>
          <a:p>
            <a:pPr marL="342900" indent="-342900">
              <a:buFont typeface="Arial" panose="020B0604020202020204" pitchFamily="34" charset="0"/>
              <a:buChar char="•"/>
            </a:pPr>
            <a:endParaRPr lang="en-US" sz="3200" dirty="0"/>
          </a:p>
          <a:p>
            <a:pPr marL="342900" indent="-342900">
              <a:buFont typeface="Arial" panose="020B0604020202020204" pitchFamily="34" charset="0"/>
              <a:buChar char="•"/>
            </a:pPr>
            <a:endParaRPr lang="en-US" sz="3200" dirty="0"/>
          </a:p>
          <a:p>
            <a:pPr marL="342900" indent="-342900">
              <a:buFont typeface="Arial" panose="020B0604020202020204" pitchFamily="34" charset="0"/>
              <a:buChar char="•"/>
            </a:pPr>
            <a:endParaRPr lang="en-US" sz="3200" dirty="0"/>
          </a:p>
          <a:p>
            <a:pPr marL="342900" indent="-342900">
              <a:buFont typeface="Arial" panose="020B0604020202020204" pitchFamily="34" charset="0"/>
              <a:buChar char="•"/>
            </a:pPr>
            <a:endParaRPr lang="en-US" sz="3200" dirty="0"/>
          </a:p>
          <a:p>
            <a:pPr marL="342900" indent="-342900">
              <a:buFont typeface="Arial" panose="020B0604020202020204" pitchFamily="34" charset="0"/>
              <a:buChar char="•"/>
            </a:pPr>
            <a:endParaRPr lang="en-US" sz="3200" dirty="0"/>
          </a:p>
          <a:p>
            <a:pPr marL="342900" indent="-342900">
              <a:buFont typeface="Arial" panose="020B0604020202020204" pitchFamily="34" charset="0"/>
              <a:buChar char="•"/>
            </a:pPr>
            <a:endParaRPr lang="en-US" sz="3200" dirty="0"/>
          </a:p>
          <a:p>
            <a:pPr marL="342900" indent="-342900">
              <a:buFont typeface="Arial" panose="020B0604020202020204" pitchFamily="34" charset="0"/>
              <a:buChar char="•"/>
            </a:pPr>
            <a:endParaRPr lang="en-US" sz="3200" dirty="0"/>
          </a:p>
          <a:p>
            <a:pPr marL="342900" indent="-342900">
              <a:buFont typeface="Arial" panose="020B0604020202020204" pitchFamily="34" charset="0"/>
              <a:buChar char="•"/>
            </a:pPr>
            <a:endParaRPr lang="en-US" sz="3200" dirty="0"/>
          </a:p>
          <a:p>
            <a:pPr marL="342900" indent="-342900">
              <a:buFont typeface="Arial" panose="020B0604020202020204" pitchFamily="34" charset="0"/>
              <a:buChar char="•"/>
            </a:pPr>
            <a:endParaRPr lang="en-US" sz="3200" dirty="0"/>
          </a:p>
          <a:p>
            <a:pPr marL="342900" indent="-342900">
              <a:buFont typeface="Arial" panose="020B0604020202020204" pitchFamily="34" charset="0"/>
              <a:buChar char="•"/>
            </a:pPr>
            <a:endParaRPr lang="en-US" sz="3200" dirty="0"/>
          </a:p>
          <a:p>
            <a:pPr marL="342900" indent="-342900">
              <a:buFont typeface="Arial" panose="020B0604020202020204" pitchFamily="34" charset="0"/>
              <a:buChar char="•"/>
            </a:pPr>
            <a:endParaRPr lang="en-US" sz="3200" dirty="0"/>
          </a:p>
          <a:p>
            <a:pPr marL="342900" indent="-342900">
              <a:buFont typeface="Arial" panose="020B0604020202020204" pitchFamily="34" charset="0"/>
              <a:buChar char="•"/>
            </a:pPr>
            <a:endParaRPr lang="en-US" sz="3200"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p:txBody>
      </p:sp>
      <p:sp>
        <p:nvSpPr>
          <p:cNvPr id="4" name="Slide Number Placeholder 3">
            <a:extLst>
              <a:ext uri="{FF2B5EF4-FFF2-40B4-BE49-F238E27FC236}">
                <a16:creationId xmlns:a16="http://schemas.microsoft.com/office/drawing/2014/main" id="{193C12EC-90C9-C11F-2C14-11F6BA62774C}"/>
              </a:ext>
            </a:extLst>
          </p:cNvPr>
          <p:cNvSpPr>
            <a:spLocks noGrp="1"/>
          </p:cNvSpPr>
          <p:nvPr>
            <p:ph type="sldNum" sz="quarter" idx="12"/>
          </p:nvPr>
        </p:nvSpPr>
        <p:spPr/>
        <p:txBody>
          <a:bodyPr/>
          <a:lstStyle/>
          <a:p>
            <a:pPr>
              <a:defRPr/>
            </a:pPr>
            <a:fld id="{712C4A9B-56B6-4F19-B34C-CB5061A7DFCE}" type="slidenum">
              <a:rPr lang="en-US" smtClean="0"/>
              <a:pPr>
                <a:defRPr/>
              </a:pPr>
              <a:t>4</a:t>
            </a:fld>
            <a:endParaRPr lang="en-US" dirty="0"/>
          </a:p>
        </p:txBody>
      </p:sp>
      <p:sp>
        <p:nvSpPr>
          <p:cNvPr id="5" name="Date Placeholder 4">
            <a:extLst>
              <a:ext uri="{FF2B5EF4-FFF2-40B4-BE49-F238E27FC236}">
                <a16:creationId xmlns:a16="http://schemas.microsoft.com/office/drawing/2014/main" id="{73573B14-2376-5642-33C3-8DD49978E588}"/>
              </a:ext>
            </a:extLst>
          </p:cNvPr>
          <p:cNvSpPr>
            <a:spLocks noGrp="1"/>
          </p:cNvSpPr>
          <p:nvPr>
            <p:ph type="dt" sz="half" idx="2"/>
          </p:nvPr>
        </p:nvSpPr>
        <p:spPr/>
        <p:txBody>
          <a:bodyPr/>
          <a:lstStyle/>
          <a:p>
            <a:pPr>
              <a:defRPr/>
            </a:pPr>
            <a:r>
              <a:rPr lang="en-US" dirty="0"/>
              <a:t>Fall 2024</a:t>
            </a:r>
          </a:p>
        </p:txBody>
      </p:sp>
      <p:sp>
        <p:nvSpPr>
          <p:cNvPr id="6" name="Footer Placeholder 5">
            <a:extLst>
              <a:ext uri="{FF2B5EF4-FFF2-40B4-BE49-F238E27FC236}">
                <a16:creationId xmlns:a16="http://schemas.microsoft.com/office/drawing/2014/main" id="{3BF9C9A3-F5A4-0147-EC23-45DD5734B0A6}"/>
              </a:ext>
            </a:extLst>
          </p:cNvPr>
          <p:cNvSpPr>
            <a:spLocks noGrp="1"/>
          </p:cNvSpPr>
          <p:nvPr>
            <p:ph type="ftr" sz="quarter" idx="3"/>
          </p:nvPr>
        </p:nvSpPr>
        <p:spPr/>
        <p:txBody>
          <a:bodyPr/>
          <a:lstStyle/>
          <a:p>
            <a:pPr>
              <a:defRPr/>
            </a:pPr>
            <a:r>
              <a:rPr lang="en-US" dirty="0"/>
              <a:t>FOOD DAY 4 </a:t>
            </a:r>
          </a:p>
        </p:txBody>
      </p:sp>
    </p:spTree>
    <p:extLst>
      <p:ext uri="{BB962C8B-B14F-4D97-AF65-F5344CB8AC3E}">
        <p14:creationId xmlns:p14="http://schemas.microsoft.com/office/powerpoint/2010/main" val="3064777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E190A-5072-1A9A-A782-B3CBBA942333}"/>
              </a:ext>
            </a:extLst>
          </p:cNvPr>
          <p:cNvSpPr>
            <a:spLocks noGrp="1"/>
          </p:cNvSpPr>
          <p:nvPr>
            <p:ph type="title"/>
          </p:nvPr>
        </p:nvSpPr>
        <p:spPr>
          <a:xfrm>
            <a:off x="990261" y="152400"/>
            <a:ext cx="10058400" cy="1450757"/>
          </a:xfrm>
        </p:spPr>
        <p:txBody>
          <a:bodyPr>
            <a:normAutofit/>
          </a:bodyPr>
          <a:lstStyle/>
          <a:p>
            <a:pPr marL="514350" indent="-514350">
              <a:lnSpc>
                <a:spcPct val="100000"/>
              </a:lnSpc>
              <a:buFont typeface="+mj-lt"/>
              <a:buAutoNum type="arabicPeriod" startAt="4"/>
            </a:pPr>
            <a:r>
              <a:rPr lang="en-US" sz="2700" b="1">
                <a:latin typeface="Arial" panose="020B0604020202020204" pitchFamily="34" charset="0"/>
                <a:ea typeface="+mn-ea"/>
                <a:cs typeface="Arial" panose="020B0604020202020204" pitchFamily="34" charset="0"/>
              </a:rPr>
              <a:t>A restaurant vacuum packages specially cut and marinated (raw) steaks for sale to their patrons.</a:t>
            </a:r>
            <a:br>
              <a:rPr lang="en-US" sz="2700" b="1">
                <a:latin typeface="Arial" panose="020B0604020202020204" pitchFamily="34" charset="0"/>
                <a:ea typeface="+mn-ea"/>
                <a:cs typeface="Arial" panose="020B0604020202020204" pitchFamily="34" charset="0"/>
              </a:rPr>
            </a:br>
            <a:endParaRPr lang="en-US" sz="2700" b="1">
              <a:latin typeface="Arial" panose="020B0604020202020204" pitchFamily="34" charset="0"/>
              <a:ea typeface="+mn-ea"/>
              <a:cs typeface="Arial" panose="020B0604020202020204" pitchFamily="34" charset="0"/>
            </a:endParaRPr>
          </a:p>
        </p:txBody>
      </p:sp>
      <p:sp>
        <p:nvSpPr>
          <p:cNvPr id="3" name="Content Placeholder 2">
            <a:extLst>
              <a:ext uri="{FF2B5EF4-FFF2-40B4-BE49-F238E27FC236}">
                <a16:creationId xmlns:a16="http://schemas.microsoft.com/office/drawing/2014/main" id="{6C359497-EE0E-EF7F-E499-27D2C802F925}"/>
              </a:ext>
            </a:extLst>
          </p:cNvPr>
          <p:cNvSpPr>
            <a:spLocks noGrp="1"/>
          </p:cNvSpPr>
          <p:nvPr>
            <p:ph idx="1"/>
          </p:nvPr>
        </p:nvSpPr>
        <p:spPr>
          <a:xfrm>
            <a:off x="1371600" y="1371600"/>
            <a:ext cx="10058400" cy="4724400"/>
          </a:xfrm>
        </p:spPr>
        <p:txBody>
          <a:bodyPr vert="horz" lIns="182880" tIns="45720" rIns="182880" bIns="45720" rtlCol="0" anchor="t">
            <a:normAutofit fontScale="85000" lnSpcReduction="20000"/>
          </a:bodyPr>
          <a:lstStyle/>
          <a:p>
            <a:pPr marL="0" marR="0" indent="-1270">
              <a:lnSpc>
                <a:spcPct val="120000"/>
              </a:lnSpc>
            </a:pPr>
            <a:r>
              <a:rPr lang="en-US" sz="2800" b="1">
                <a:solidFill>
                  <a:srgbClr val="FF0000"/>
                </a:solidFill>
                <a:effectLst/>
                <a:latin typeface="Arial"/>
                <a:ea typeface="Times New Roman" panose="02020603050405020304" pitchFamily="18" charset="0"/>
                <a:cs typeface="Arial"/>
              </a:rPr>
              <a:t>HACCP Plan and Special Requirements</a:t>
            </a:r>
            <a:endParaRPr lang="en-US" sz="3000" b="1">
              <a:solidFill>
                <a:srgbClr val="FF0000"/>
              </a:solidFill>
              <a:effectLst/>
              <a:latin typeface="Arial"/>
              <a:ea typeface="Times New Roman" panose="02020603050405020304" pitchFamily="18" charset="0"/>
              <a:cs typeface="Arial"/>
            </a:endParaRPr>
          </a:p>
          <a:p>
            <a:pPr marR="0">
              <a:lnSpc>
                <a:spcPct val="120000"/>
              </a:lnSpc>
              <a:spcBef>
                <a:spcPts val="0"/>
              </a:spcBef>
              <a:spcAft>
                <a:spcPts val="0"/>
              </a:spcAft>
            </a:pPr>
            <a:r>
              <a:rPr lang="en-US" sz="2800" b="1" u="sng">
                <a:effectLst/>
                <a:latin typeface="Arial"/>
                <a:ea typeface="Times New Roman" panose="02020603050405020304" pitchFamily="18" charset="0"/>
                <a:cs typeface="Arial"/>
              </a:rPr>
              <a:t>Answer:</a:t>
            </a:r>
            <a:r>
              <a:rPr lang="en-US" sz="2800">
                <a:effectLst/>
                <a:latin typeface="Arial"/>
                <a:ea typeface="Times New Roman" panose="02020603050405020304" pitchFamily="18" charset="0"/>
                <a:cs typeface="Arial"/>
              </a:rPr>
              <a:t>  Vacuum packaging is a form of ROP, therefore a HACCP plan is required under (3-502.12(B)(d</a:t>
            </a:r>
            <a:r>
              <a:rPr lang="en-US" sz="2800">
                <a:latin typeface="Arial"/>
                <a:ea typeface="Times New Roman" panose="02020603050405020304" pitchFamily="18" charset="0"/>
                <a:cs typeface="Arial"/>
              </a:rPr>
              <a:t>)).</a:t>
            </a:r>
            <a:r>
              <a:rPr lang="en-US" sz="2800">
                <a:effectLst/>
                <a:latin typeface="Arial"/>
                <a:ea typeface="Times New Roman" panose="02020603050405020304" pitchFamily="18" charset="0"/>
                <a:cs typeface="Arial"/>
              </a:rPr>
              <a:t>  High levels of competing organisms in raw meat provide a secondary barrier that allows the vacuum packaged steaks to be held at 41ºF without a</a:t>
            </a:r>
            <a:r>
              <a:rPr lang="en-US" sz="2800" b="1">
                <a:effectLst/>
                <a:latin typeface="Arial"/>
                <a:ea typeface="Times New Roman" panose="02020603050405020304" pitchFamily="18" charset="0"/>
                <a:cs typeface="Arial"/>
              </a:rPr>
              <a:t> </a:t>
            </a:r>
            <a:r>
              <a:rPr lang="en-US" sz="2800">
                <a:effectLst/>
                <a:latin typeface="Arial"/>
                <a:ea typeface="Times New Roman" panose="02020603050405020304" pitchFamily="18" charset="0"/>
                <a:cs typeface="Arial"/>
              </a:rPr>
              <a:t>variance for 30 days of packaging unless frozen, or the original manufacturer’s “sell-by” or “use-by” date, whichever occurs first.  </a:t>
            </a:r>
          </a:p>
          <a:p>
            <a:pPr marR="0">
              <a:lnSpc>
                <a:spcPct val="120000"/>
              </a:lnSpc>
              <a:spcBef>
                <a:spcPts val="0"/>
              </a:spcBef>
              <a:spcAft>
                <a:spcPts val="0"/>
              </a:spcAft>
            </a:pPr>
            <a:endParaRPr lang="en-US" sz="2800">
              <a:effectLst/>
              <a:ea typeface="Times New Roman" panose="02020603050405020304" pitchFamily="18" charset="0"/>
            </a:endParaRPr>
          </a:p>
          <a:p>
            <a:pPr marR="0">
              <a:lnSpc>
                <a:spcPct val="120000"/>
              </a:lnSpc>
              <a:spcBef>
                <a:spcPts val="0"/>
              </a:spcBef>
              <a:spcAft>
                <a:spcPts val="0"/>
              </a:spcAft>
              <a:tabLst>
                <a:tab pos="2209800" algn="l"/>
              </a:tabLst>
            </a:pPr>
            <a:r>
              <a:rPr lang="en-US" sz="2800">
                <a:effectLst/>
                <a:latin typeface="Arial"/>
                <a:ea typeface="Times New Roman" panose="02020603050405020304" pitchFamily="18" charset="0"/>
                <a:cs typeface="Arial"/>
              </a:rPr>
              <a:t>They must also meet the other requirements of 3-502.12 (B) (3) – (7). These requirements must be stated in the HACCP plan, which must be</a:t>
            </a:r>
            <a:r>
              <a:rPr lang="en-US" sz="2800" spc="-25">
                <a:effectLst/>
                <a:latin typeface="Arial"/>
                <a:ea typeface="Times New Roman" panose="02020603050405020304" pitchFamily="18" charset="0"/>
                <a:cs typeface="Arial"/>
              </a:rPr>
              <a:t> </a:t>
            </a:r>
            <a:r>
              <a:rPr lang="en-US" sz="2800" spc="-5">
                <a:effectLst/>
                <a:latin typeface="Arial"/>
                <a:ea typeface="Times New Roman" panose="02020603050405020304" pitchFamily="18" charset="0"/>
                <a:cs typeface="Arial"/>
              </a:rPr>
              <a:t>provided</a:t>
            </a:r>
            <a:r>
              <a:rPr lang="en-US" sz="2800" spc="-15">
                <a:effectLst/>
                <a:latin typeface="Arial"/>
                <a:ea typeface="Times New Roman" panose="02020603050405020304" pitchFamily="18" charset="0"/>
                <a:cs typeface="Arial"/>
              </a:rPr>
              <a:t> </a:t>
            </a:r>
            <a:r>
              <a:rPr lang="en-US" sz="2800">
                <a:effectLst/>
                <a:latin typeface="Arial"/>
                <a:ea typeface="Times New Roman" panose="02020603050405020304" pitchFamily="18" charset="0"/>
                <a:cs typeface="Arial"/>
              </a:rPr>
              <a:t>to</a:t>
            </a:r>
            <a:r>
              <a:rPr lang="en-US" sz="2800" spc="-15">
                <a:effectLst/>
                <a:latin typeface="Arial"/>
                <a:ea typeface="Times New Roman" panose="02020603050405020304" pitchFamily="18" charset="0"/>
                <a:cs typeface="Arial"/>
              </a:rPr>
              <a:t> </a:t>
            </a:r>
            <a:r>
              <a:rPr lang="en-US" sz="2800">
                <a:effectLst/>
                <a:latin typeface="Arial"/>
                <a:ea typeface="Times New Roman" panose="02020603050405020304" pitchFamily="18" charset="0"/>
                <a:cs typeface="Arial"/>
              </a:rPr>
              <a:t>the</a:t>
            </a:r>
            <a:r>
              <a:rPr lang="en-US" sz="2800" spc="-15">
                <a:effectLst/>
                <a:latin typeface="Arial"/>
                <a:ea typeface="Times New Roman" panose="02020603050405020304" pitchFamily="18" charset="0"/>
                <a:cs typeface="Arial"/>
              </a:rPr>
              <a:t> </a:t>
            </a:r>
            <a:r>
              <a:rPr lang="en-US" sz="2800" spc="-5">
                <a:effectLst/>
                <a:latin typeface="Arial"/>
                <a:ea typeface="Times New Roman" panose="02020603050405020304" pitchFamily="18" charset="0"/>
                <a:cs typeface="Arial"/>
              </a:rPr>
              <a:t>REGULATORY</a:t>
            </a:r>
            <a:r>
              <a:rPr lang="en-US" sz="2800" spc="-25">
                <a:effectLst/>
                <a:latin typeface="Arial"/>
                <a:ea typeface="Times New Roman" panose="02020603050405020304" pitchFamily="18" charset="0"/>
                <a:cs typeface="Arial"/>
              </a:rPr>
              <a:t> </a:t>
            </a:r>
            <a:r>
              <a:rPr lang="en-US" sz="2800" spc="-5">
                <a:effectLst/>
                <a:latin typeface="Arial"/>
                <a:ea typeface="Times New Roman" panose="02020603050405020304" pitchFamily="18" charset="0"/>
                <a:cs typeface="Arial"/>
              </a:rPr>
              <a:t>AUTHORITY</a:t>
            </a:r>
            <a:r>
              <a:rPr lang="en-US" sz="2800" spc="-25">
                <a:effectLst/>
                <a:latin typeface="Arial"/>
                <a:ea typeface="Times New Roman" panose="02020603050405020304" pitchFamily="18" charset="0"/>
                <a:cs typeface="Arial"/>
              </a:rPr>
              <a:t> </a:t>
            </a:r>
            <a:r>
              <a:rPr lang="en-US" sz="2800" spc="-5">
                <a:effectLst/>
                <a:latin typeface="Arial"/>
                <a:ea typeface="Times New Roman" panose="02020603050405020304" pitchFamily="18" charset="0"/>
                <a:cs typeface="Arial"/>
              </a:rPr>
              <a:t>prior</a:t>
            </a:r>
            <a:r>
              <a:rPr lang="en-US" sz="2800" spc="-25">
                <a:effectLst/>
                <a:latin typeface="Arial"/>
                <a:ea typeface="Times New Roman" panose="02020603050405020304" pitchFamily="18" charset="0"/>
                <a:cs typeface="Arial"/>
              </a:rPr>
              <a:t> </a:t>
            </a:r>
            <a:r>
              <a:rPr lang="en-US" sz="2800">
                <a:effectLst/>
                <a:latin typeface="Arial"/>
                <a:ea typeface="Times New Roman" panose="02020603050405020304" pitchFamily="18" charset="0"/>
                <a:cs typeface="Arial"/>
              </a:rPr>
              <a:t>to</a:t>
            </a:r>
            <a:r>
              <a:rPr lang="en-US" sz="2800" spc="105">
                <a:effectLst/>
                <a:latin typeface="Arial"/>
                <a:ea typeface="Times New Roman" panose="02020603050405020304" pitchFamily="18" charset="0"/>
                <a:cs typeface="Arial"/>
              </a:rPr>
              <a:t> </a:t>
            </a:r>
            <a:r>
              <a:rPr lang="en-US" sz="2800" spc="-5">
                <a:effectLst/>
                <a:latin typeface="Arial"/>
                <a:ea typeface="Times New Roman" panose="02020603050405020304" pitchFamily="18" charset="0"/>
                <a:cs typeface="Arial"/>
              </a:rPr>
              <a:t>implementation</a:t>
            </a:r>
            <a:r>
              <a:rPr lang="en-US" sz="2800">
                <a:effectLst/>
                <a:latin typeface="Arial"/>
                <a:ea typeface="Times New Roman" panose="02020603050405020304" pitchFamily="18" charset="0"/>
                <a:cs typeface="Arial"/>
              </a:rPr>
              <a:t> as</a:t>
            </a:r>
            <a:r>
              <a:rPr lang="en-US" sz="2800" spc="-5">
                <a:effectLst/>
                <a:latin typeface="Arial"/>
                <a:ea typeface="Times New Roman" panose="02020603050405020304" pitchFamily="18" charset="0"/>
                <a:cs typeface="Arial"/>
              </a:rPr>
              <a:t> </a:t>
            </a:r>
            <a:r>
              <a:rPr lang="en-US" sz="2800">
                <a:effectLst/>
                <a:latin typeface="Arial"/>
                <a:ea typeface="Times New Roman" panose="02020603050405020304" pitchFamily="18" charset="0"/>
                <a:cs typeface="Arial"/>
              </a:rPr>
              <a:t>specified under</a:t>
            </a:r>
            <a:r>
              <a:rPr lang="en-US" sz="2800" spc="-10">
                <a:effectLst/>
                <a:latin typeface="Arial"/>
                <a:ea typeface="Times New Roman" panose="02020603050405020304" pitchFamily="18" charset="0"/>
                <a:cs typeface="Arial"/>
              </a:rPr>
              <a:t> </a:t>
            </a:r>
            <a:r>
              <a:rPr lang="en-US" sz="2800">
                <a:effectLst/>
                <a:latin typeface="Arial"/>
                <a:ea typeface="Times New Roman" panose="02020603050405020304" pitchFamily="18" charset="0"/>
                <a:cs typeface="Arial"/>
              </a:rPr>
              <a:t>¶ </a:t>
            </a:r>
            <a:r>
              <a:rPr lang="en-US" sz="2800" spc="-5">
                <a:effectLst/>
                <a:latin typeface="Arial"/>
                <a:ea typeface="Times New Roman" panose="02020603050405020304" pitchFamily="18" charset="0"/>
                <a:cs typeface="Arial"/>
              </a:rPr>
              <a:t>8-201.13(B).  </a:t>
            </a:r>
            <a:r>
              <a:rPr lang="en-US" sz="2800" b="1">
                <a:solidFill>
                  <a:srgbClr val="003399"/>
                </a:solidFill>
                <a:effectLst/>
                <a:latin typeface="Arial"/>
                <a:ea typeface="Times New Roman" panose="02020603050405020304" pitchFamily="18" charset="0"/>
                <a:cs typeface="Arial"/>
              </a:rPr>
              <a:t>Labeling requirements apply.</a:t>
            </a:r>
            <a:endParaRPr lang="en-US" sz="2800">
              <a:solidFill>
                <a:srgbClr val="003399"/>
              </a:solidFill>
              <a:effectLst/>
              <a:latin typeface="Arial"/>
              <a:ea typeface="Times New Roman" panose="02020603050405020304" pitchFamily="18" charset="0"/>
              <a:cs typeface="Arial"/>
            </a:endParaRPr>
          </a:p>
          <a:p>
            <a:endParaRPr lang="en-US"/>
          </a:p>
        </p:txBody>
      </p:sp>
      <p:sp>
        <p:nvSpPr>
          <p:cNvPr id="5" name="Slide Number Placeholder 5">
            <a:extLst>
              <a:ext uri="{FF2B5EF4-FFF2-40B4-BE49-F238E27FC236}">
                <a16:creationId xmlns:a16="http://schemas.microsoft.com/office/drawing/2014/main" id="{53B2429C-E247-3530-5CEE-E632366069A7}"/>
              </a:ext>
            </a:extLst>
          </p:cNvPr>
          <p:cNvSpPr>
            <a:spLocks noGrp="1"/>
          </p:cNvSpPr>
          <p:nvPr>
            <p:ph type="sldNum" sz="quarter" idx="12"/>
          </p:nvPr>
        </p:nvSpPr>
        <p:spPr>
          <a:xfrm>
            <a:off x="9900460" y="6459787"/>
            <a:ext cx="1312025" cy="365125"/>
          </a:xfrm>
          <a:prstGeom prst="rect">
            <a:avLst/>
          </a:prstGeom>
        </p:spPr>
        <p:txBody>
          <a:bodyPr anchor="ctr"/>
          <a:lstStyle>
            <a:defPPr>
              <a:defRPr lang="en-US"/>
            </a:defPPr>
            <a:lvl1pPr marL="0" algn="r" defTabSz="4572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712C4A9B-56B6-4F19-B34C-CB5061A7DFCE}" type="slidenum">
              <a:rPr lang="en-US" smtClean="0"/>
              <a:pPr algn="r">
                <a:defRPr/>
              </a:pPr>
              <a:t>40</a:t>
            </a:fld>
            <a:endParaRPr lang="en-US"/>
          </a:p>
        </p:txBody>
      </p:sp>
      <p:sp>
        <p:nvSpPr>
          <p:cNvPr id="9" name="Footer Placeholder 4">
            <a:extLst>
              <a:ext uri="{FF2B5EF4-FFF2-40B4-BE49-F238E27FC236}">
                <a16:creationId xmlns:a16="http://schemas.microsoft.com/office/drawing/2014/main" id="{D94A8EEB-6BC7-1556-AB06-1CFD8121CCD8}"/>
              </a:ext>
            </a:extLst>
          </p:cNvPr>
          <p:cNvSpPr>
            <a:spLocks noGrp="1"/>
          </p:cNvSpPr>
          <p:nvPr>
            <p:ph type="ftr" sz="quarter" idx="3"/>
          </p:nvPr>
        </p:nvSpPr>
        <p:spPr>
          <a:xfrm>
            <a:off x="3686186" y="6459787"/>
            <a:ext cx="4822804" cy="365125"/>
          </a:xfrm>
          <a:prstGeom prst="rect">
            <a:avLst/>
          </a:prstGeom>
        </p:spPr>
        <p:txBody>
          <a:bodyPr vert="horz" lIns="91440" tIns="45720" rIns="91440" bIns="45720" rtlCol="0" anchor="ctr"/>
          <a:lstStyle>
            <a:lvl1pPr algn="ctr">
              <a:defRPr sz="900" cap="all" baseline="0">
                <a:solidFill>
                  <a:srgbClr val="FFFFFF"/>
                </a:solidFill>
                <a:latin typeface="Arial" panose="020B0604020202020204" pitchFamily="34" charset="0"/>
                <a:cs typeface="Arial" panose="020B0604020202020204" pitchFamily="34" charset="0"/>
              </a:defRPr>
            </a:lvl1pPr>
          </a:lstStyle>
          <a:p>
            <a:pPr>
              <a:defRPr/>
            </a:pPr>
            <a:r>
              <a:rPr lang="en-US"/>
              <a:t>TIER 2 FOOD</a:t>
            </a:r>
          </a:p>
        </p:txBody>
      </p:sp>
    </p:spTree>
    <p:extLst>
      <p:ext uri="{BB962C8B-B14F-4D97-AF65-F5344CB8AC3E}">
        <p14:creationId xmlns:p14="http://schemas.microsoft.com/office/powerpoint/2010/main" val="577285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73302-02B8-18DA-30D2-326B4820D38D}"/>
              </a:ext>
            </a:extLst>
          </p:cNvPr>
          <p:cNvSpPr>
            <a:spLocks noGrp="1"/>
          </p:cNvSpPr>
          <p:nvPr>
            <p:ph type="title"/>
          </p:nvPr>
        </p:nvSpPr>
        <p:spPr>
          <a:xfrm>
            <a:off x="5257800" y="210709"/>
            <a:ext cx="5954685" cy="746759"/>
          </a:xfrm>
        </p:spPr>
        <p:txBody>
          <a:bodyPr lIns="274320" rIns="182880" anchor="b">
            <a:noAutofit/>
          </a:bodyPr>
          <a:lstStyle/>
          <a:p>
            <a:pPr marL="466725" indent="-466725"/>
            <a:r>
              <a:rPr lang="en-US" sz="3200">
                <a:solidFill>
                  <a:schemeClr val="tx2"/>
                </a:solidFill>
              </a:rPr>
              <a:t>Scenario 5</a:t>
            </a:r>
          </a:p>
        </p:txBody>
      </p:sp>
      <p:sp>
        <p:nvSpPr>
          <p:cNvPr id="3" name="Content Placeholder 2">
            <a:extLst>
              <a:ext uri="{FF2B5EF4-FFF2-40B4-BE49-F238E27FC236}">
                <a16:creationId xmlns:a16="http://schemas.microsoft.com/office/drawing/2014/main" id="{947F4D77-4A0C-1FAE-53EF-88BD34337D0E}"/>
              </a:ext>
            </a:extLst>
          </p:cNvPr>
          <p:cNvSpPr>
            <a:spLocks noGrp="1"/>
          </p:cNvSpPr>
          <p:nvPr>
            <p:ph idx="1"/>
          </p:nvPr>
        </p:nvSpPr>
        <p:spPr>
          <a:xfrm>
            <a:off x="5257799" y="927340"/>
            <a:ext cx="6400799" cy="1019928"/>
          </a:xfrm>
        </p:spPr>
        <p:txBody>
          <a:bodyPr vert="horz" lIns="182880" tIns="45720" rIns="182880" bIns="45720" rtlCol="0" anchor="t">
            <a:noAutofit/>
          </a:bodyPr>
          <a:lstStyle/>
          <a:p>
            <a:pPr marL="177800" marR="231775">
              <a:spcBef>
                <a:spcPts val="0"/>
              </a:spcBef>
              <a:spcAft>
                <a:spcPts val="0"/>
              </a:spcAft>
            </a:pPr>
            <a:r>
              <a:rPr lang="en-US" sz="2000" dirty="0">
                <a:latin typeface="Arial"/>
                <a:cs typeface="Arial"/>
              </a:rPr>
              <a:t>A restaurant uses a small smoker to smoke turkey breasts to a final temperature of 175ºF in 7 </a:t>
            </a:r>
            <a:r>
              <a:rPr lang="en-US" sz="2000" dirty="0" err="1">
                <a:latin typeface="Arial"/>
                <a:cs typeface="Arial"/>
              </a:rPr>
              <a:t>hrs</a:t>
            </a:r>
            <a:r>
              <a:rPr lang="en-US" sz="2000" dirty="0">
                <a:latin typeface="Arial"/>
                <a:cs typeface="Arial"/>
              </a:rPr>
              <a:t> and served within 3 days</a:t>
            </a:r>
            <a:endParaRPr lang="en-US" sz="1800" b="1" dirty="0">
              <a:solidFill>
                <a:srgbClr val="FF0000"/>
              </a:solidFill>
            </a:endParaRPr>
          </a:p>
        </p:txBody>
      </p:sp>
      <p:sp>
        <p:nvSpPr>
          <p:cNvPr id="7" name="Text Placeholder 6">
            <a:extLst>
              <a:ext uri="{FF2B5EF4-FFF2-40B4-BE49-F238E27FC236}">
                <a16:creationId xmlns:a16="http://schemas.microsoft.com/office/drawing/2014/main" id="{4C079FE3-3977-288F-D2B9-508FA4972526}"/>
              </a:ext>
            </a:extLst>
          </p:cNvPr>
          <p:cNvSpPr>
            <a:spLocks noGrp="1"/>
          </p:cNvSpPr>
          <p:nvPr>
            <p:ph type="body" sz="half" idx="2"/>
          </p:nvPr>
        </p:nvSpPr>
        <p:spPr>
          <a:xfrm>
            <a:off x="284484" y="2414016"/>
            <a:ext cx="4058916" cy="2096436"/>
          </a:xfrm>
        </p:spPr>
        <p:txBody>
          <a:bodyPr vert="horz" lIns="91440" tIns="45720" rIns="91440" bIns="45720" rtlCol="0" anchor="t">
            <a:normAutofit/>
          </a:bodyPr>
          <a:lstStyle/>
          <a:p>
            <a:pPr marL="571500" lvl="1">
              <a:lnSpc>
                <a:spcPct val="100000"/>
              </a:lnSpc>
              <a:spcBef>
                <a:spcPts val="1200"/>
              </a:spcBef>
              <a:spcAft>
                <a:spcPts val="1200"/>
              </a:spcAft>
              <a:buClr>
                <a:srgbClr val="609328"/>
              </a:buClr>
              <a:buSzPct val="100000"/>
            </a:pPr>
            <a:r>
              <a:rPr lang="en-US" sz="2000" b="1">
                <a:solidFill>
                  <a:srgbClr val="FFFFFF"/>
                </a:solidFill>
                <a:latin typeface="Verdana" panose="020B0604030504040204" pitchFamily="34" charset="0"/>
                <a:ea typeface="Verdana" panose="020B0604030504040204" pitchFamily="34" charset="0"/>
                <a:cs typeface="Arial" panose="020B0604020202020204" pitchFamily="34" charset="0"/>
              </a:rPr>
              <a:t>Variance required</a:t>
            </a:r>
          </a:p>
          <a:p>
            <a:pPr marL="571500" lvl="1">
              <a:lnSpc>
                <a:spcPct val="100000"/>
              </a:lnSpc>
              <a:spcBef>
                <a:spcPts val="1800"/>
              </a:spcBef>
              <a:spcAft>
                <a:spcPts val="1200"/>
              </a:spcAft>
              <a:buClr>
                <a:srgbClr val="609328"/>
              </a:buClr>
              <a:buSzPct val="100000"/>
            </a:pPr>
            <a:r>
              <a:rPr lang="en-US" sz="2000" b="1">
                <a:solidFill>
                  <a:srgbClr val="FFFFFF"/>
                </a:solidFill>
                <a:latin typeface="Verdana" panose="020B0604030504040204" pitchFamily="34" charset="0"/>
                <a:ea typeface="Verdana" panose="020B0604030504040204" pitchFamily="34" charset="0"/>
                <a:cs typeface="Arial" panose="020B0604020202020204" pitchFamily="34" charset="0"/>
              </a:rPr>
              <a:t>HACCP plan required</a:t>
            </a:r>
          </a:p>
          <a:p>
            <a:pPr marL="571500" lvl="1">
              <a:lnSpc>
                <a:spcPct val="100000"/>
              </a:lnSpc>
              <a:spcBef>
                <a:spcPts val="1800"/>
              </a:spcBef>
              <a:spcAft>
                <a:spcPts val="1200"/>
              </a:spcAft>
              <a:buClr>
                <a:srgbClr val="609328"/>
              </a:buClr>
              <a:buSzPct val="100000"/>
            </a:pPr>
            <a:r>
              <a:rPr lang="en-US" sz="2000" b="1">
                <a:solidFill>
                  <a:schemeClr val="bg1"/>
                </a:solidFill>
                <a:latin typeface="Verdana"/>
                <a:ea typeface="Verdana"/>
                <a:cs typeface="Arial"/>
              </a:rPr>
              <a:t>Other Special Requirements</a:t>
            </a:r>
          </a:p>
        </p:txBody>
      </p:sp>
      <p:cxnSp>
        <p:nvCxnSpPr>
          <p:cNvPr id="17" name="Straight Connector 16">
            <a:extLst>
              <a:ext uri="{FF2B5EF4-FFF2-40B4-BE49-F238E27FC236}">
                <a16:creationId xmlns:a16="http://schemas.microsoft.com/office/drawing/2014/main" id="{00766F7E-2F3C-B684-16F1-00452672E97E}"/>
              </a:ext>
            </a:extLst>
          </p:cNvPr>
          <p:cNvCxnSpPr/>
          <p:nvPr/>
        </p:nvCxnSpPr>
        <p:spPr>
          <a:xfrm>
            <a:off x="838200" y="2290880"/>
            <a:ext cx="0" cy="2585920"/>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1993D0F-55CB-AB3E-2FFE-02E325496C94}"/>
              </a:ext>
            </a:extLst>
          </p:cNvPr>
          <p:cNvCxnSpPr>
            <a:cxnSpLocks/>
          </p:cNvCxnSpPr>
          <p:nvPr/>
        </p:nvCxnSpPr>
        <p:spPr>
          <a:xfrm>
            <a:off x="255898" y="2913504"/>
            <a:ext cx="3935102" cy="0"/>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2EADF32-615E-5059-6B32-9B1A56D6AF16}"/>
              </a:ext>
            </a:extLst>
          </p:cNvPr>
          <p:cNvCxnSpPr>
            <a:cxnSpLocks/>
          </p:cNvCxnSpPr>
          <p:nvPr/>
        </p:nvCxnSpPr>
        <p:spPr>
          <a:xfrm>
            <a:off x="255898" y="3668992"/>
            <a:ext cx="3935102" cy="0"/>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E6169F0-0C17-4BF4-8B5C-49894F000591}"/>
              </a:ext>
            </a:extLst>
          </p:cNvPr>
          <p:cNvCxnSpPr>
            <a:cxnSpLocks/>
          </p:cNvCxnSpPr>
          <p:nvPr/>
        </p:nvCxnSpPr>
        <p:spPr>
          <a:xfrm>
            <a:off x="255898" y="4576880"/>
            <a:ext cx="3935102" cy="0"/>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6AF7E0DA-565C-9C22-660C-DA0557E1E15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p:blipFill>
        <p:spPr>
          <a:xfrm>
            <a:off x="5638800" y="1970587"/>
            <a:ext cx="5402679" cy="3604156"/>
          </a:xfrm>
          <a:prstGeom prst="rect">
            <a:avLst/>
          </a:prstGeom>
        </p:spPr>
      </p:pic>
      <p:sp>
        <p:nvSpPr>
          <p:cNvPr id="4" name="Slide Number Placeholder 5">
            <a:extLst>
              <a:ext uri="{FF2B5EF4-FFF2-40B4-BE49-F238E27FC236}">
                <a16:creationId xmlns:a16="http://schemas.microsoft.com/office/drawing/2014/main" id="{6ECCB3C8-6397-5E00-A288-59F5F14F84CA}"/>
              </a:ext>
            </a:extLst>
          </p:cNvPr>
          <p:cNvSpPr txBox="1">
            <a:spLocks/>
          </p:cNvSpPr>
          <p:nvPr/>
        </p:nvSpPr>
        <p:spPr>
          <a:xfrm>
            <a:off x="9900460" y="6459787"/>
            <a:ext cx="1312025" cy="365125"/>
          </a:xfrm>
          <a:prstGeom prst="rect">
            <a:avLst/>
          </a:prstGeom>
        </p:spPr>
        <p:txBody>
          <a:bodyPr anchor="ctr"/>
          <a:lstStyle>
            <a:defPPr>
              <a:defRPr lang="en-US"/>
            </a:defPPr>
            <a:lvl1pPr marL="0" algn="r" defTabSz="4572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712C4A9B-56B6-4F19-B34C-CB5061A7DFCE}" type="slidenum">
              <a:rPr lang="en-US" smtClean="0"/>
              <a:pPr>
                <a:defRPr/>
              </a:pPr>
              <a:t>41</a:t>
            </a:fld>
            <a:endParaRPr lang="en-US"/>
          </a:p>
        </p:txBody>
      </p:sp>
      <p:sp>
        <p:nvSpPr>
          <p:cNvPr id="5" name="Date Placeholder 3">
            <a:extLst>
              <a:ext uri="{FF2B5EF4-FFF2-40B4-BE49-F238E27FC236}">
                <a16:creationId xmlns:a16="http://schemas.microsoft.com/office/drawing/2014/main" id="{AF2D7C79-CF05-307B-66F1-A9BBA83F88F9}"/>
              </a:ext>
            </a:extLst>
          </p:cNvPr>
          <p:cNvSpPr txBox="1">
            <a:spLocks/>
          </p:cNvSpPr>
          <p:nvPr/>
        </p:nvSpPr>
        <p:spPr>
          <a:xfrm>
            <a:off x="1097282" y="6459787"/>
            <a:ext cx="2472271" cy="365125"/>
          </a:xfrm>
          <a:prstGeom prst="rect">
            <a:avLst/>
          </a:prstGeom>
        </p:spPr>
        <p:txBody>
          <a:bodyPr vert="horz" lIns="91440" tIns="45720" rIns="91440" bIns="45720" rtlCol="0" anchor="ctr">
            <a:normAutofit/>
          </a:bodyPr>
          <a:lstStyle>
            <a:lvl1pPr marL="0" indent="0" algn="l" defTabSz="914377" rtl="0" eaLnBrk="1" latinLnBrk="0" hangingPunct="1">
              <a:lnSpc>
                <a:spcPct val="100000"/>
              </a:lnSpc>
              <a:spcBef>
                <a:spcPts val="600"/>
              </a:spcBef>
              <a:spcAft>
                <a:spcPts val="600"/>
              </a:spcAft>
              <a:buClr>
                <a:srgbClr val="609328"/>
              </a:buClr>
              <a:buSzPct val="100000"/>
              <a:buFontTx/>
              <a:buNone/>
              <a:defRPr sz="900" kern="1200">
                <a:solidFill>
                  <a:srgbClr val="FFFFFF"/>
                </a:solidFill>
                <a:latin typeface="Arial" panose="020B0604020202020204" pitchFamily="34" charset="0"/>
                <a:ea typeface="+mn-ea"/>
                <a:cs typeface="Arial" panose="020B0604020202020204" pitchFamily="34" charset="0"/>
              </a:defRPr>
            </a:lvl1pPr>
            <a:lvl2pPr marL="457189" indent="0" algn="l" defTabSz="914377" rtl="0" eaLnBrk="1" latinLnBrk="0" hangingPunct="1">
              <a:lnSpc>
                <a:spcPct val="90000"/>
              </a:lnSpc>
              <a:spcBef>
                <a:spcPts val="200"/>
              </a:spcBef>
              <a:spcAft>
                <a:spcPts val="400"/>
              </a:spcAft>
              <a:buClr>
                <a:schemeClr val="accent1"/>
              </a:buClr>
              <a:buFont typeface="Calibri" pitchFamily="34" charset="0"/>
              <a:buNone/>
              <a:defRPr sz="1200" kern="1200">
                <a:solidFill>
                  <a:schemeClr val="tx1">
                    <a:lumMod val="75000"/>
                    <a:lumOff val="25000"/>
                  </a:schemeClr>
                </a:solidFill>
                <a:latin typeface="+mn-lt"/>
                <a:ea typeface="+mn-ea"/>
                <a:cs typeface="+mn-cs"/>
              </a:defRPr>
            </a:lvl2pPr>
            <a:lvl3pPr marL="914377" indent="0" algn="l" defTabSz="914377" rtl="0" eaLnBrk="1" latinLnBrk="0" hangingPunct="1">
              <a:lnSpc>
                <a:spcPct val="100000"/>
              </a:lnSpc>
              <a:spcBef>
                <a:spcPts val="0"/>
              </a:spcBef>
              <a:spcAft>
                <a:spcPts val="600"/>
              </a:spcAft>
              <a:buClr>
                <a:srgbClr val="609328"/>
              </a:buClr>
              <a:buFont typeface="Arial" panose="020B0604020202020204" pitchFamily="34" charset="0"/>
              <a:buNone/>
              <a:defRPr lang="en-US" sz="1000" kern="1200">
                <a:solidFill>
                  <a:schemeClr val="tx2"/>
                </a:solidFill>
                <a:latin typeface="Arial" panose="020B0604020202020204" pitchFamily="34" charset="0"/>
                <a:ea typeface="+mn-ea"/>
                <a:cs typeface="Arial" panose="020B0604020202020204" pitchFamily="34" charset="0"/>
              </a:defRPr>
            </a:lvl3pPr>
            <a:lvl4pPr marL="1371566" indent="0" algn="l" defTabSz="914377" rtl="0" eaLnBrk="1" latinLnBrk="0" hangingPunct="1">
              <a:lnSpc>
                <a:spcPct val="90000"/>
              </a:lnSpc>
              <a:spcBef>
                <a:spcPts val="200"/>
              </a:spcBef>
              <a:spcAft>
                <a:spcPts val="400"/>
              </a:spcAft>
              <a:buClr>
                <a:schemeClr val="accent1"/>
              </a:buClr>
              <a:buFont typeface="Courier New" panose="02070309020205020404" pitchFamily="49" charset="0"/>
              <a:buNone/>
              <a:defRPr sz="900" kern="1200">
                <a:solidFill>
                  <a:schemeClr val="tx2"/>
                </a:solidFill>
                <a:latin typeface="Arial" panose="020B0604020202020204" pitchFamily="34" charset="0"/>
                <a:ea typeface="+mn-ea"/>
                <a:cs typeface="Arial" panose="020B0604020202020204" pitchFamily="34" charset="0"/>
              </a:defRPr>
            </a:lvl4pPr>
            <a:lvl5pPr marL="1828754" indent="0" algn="l" defTabSz="914377" rtl="0" eaLnBrk="1" latinLnBrk="0" hangingPunct="1">
              <a:lnSpc>
                <a:spcPct val="90000"/>
              </a:lnSpc>
              <a:spcBef>
                <a:spcPts val="200"/>
              </a:spcBef>
              <a:spcAft>
                <a:spcPts val="400"/>
              </a:spcAft>
              <a:buClr>
                <a:schemeClr val="accent1"/>
              </a:buClr>
              <a:buFont typeface="Calibri" pitchFamily="34" charset="0"/>
              <a:buNone/>
              <a:defRPr sz="900" kern="1200">
                <a:solidFill>
                  <a:schemeClr val="tx2"/>
                </a:solidFill>
                <a:latin typeface="Arial" panose="020B0604020202020204" pitchFamily="34" charset="0"/>
                <a:ea typeface="+mn-ea"/>
                <a:cs typeface="Arial" panose="020B0604020202020204" pitchFamily="34" charset="0"/>
              </a:defRPr>
            </a:lvl5pPr>
            <a:lvl6pPr marL="2285943" indent="0" algn="l" defTabSz="914377"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6pPr>
            <a:lvl7pPr marL="2743131" indent="0" algn="l" defTabSz="914377"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7pPr>
            <a:lvl8pPr marL="3200320" indent="0" algn="l" defTabSz="914377"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8pPr>
            <a:lvl9pPr marL="3657509" indent="0" algn="l" defTabSz="914377"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9pPr>
          </a:lstStyle>
          <a:p>
            <a:pPr>
              <a:defRPr/>
            </a:pPr>
            <a:r>
              <a:rPr lang="en-US"/>
              <a:t> </a:t>
            </a:r>
          </a:p>
        </p:txBody>
      </p:sp>
      <p:sp>
        <p:nvSpPr>
          <p:cNvPr id="13" name="Footer Placeholder 4">
            <a:extLst>
              <a:ext uri="{FF2B5EF4-FFF2-40B4-BE49-F238E27FC236}">
                <a16:creationId xmlns:a16="http://schemas.microsoft.com/office/drawing/2014/main" id="{A72ECBC3-5EE2-BDB2-7C84-26DAF89C705E}"/>
              </a:ext>
            </a:extLst>
          </p:cNvPr>
          <p:cNvSpPr>
            <a:spLocks noGrp="1"/>
          </p:cNvSpPr>
          <p:nvPr>
            <p:ph type="ftr" sz="quarter" idx="3"/>
          </p:nvPr>
        </p:nvSpPr>
        <p:spPr>
          <a:xfrm>
            <a:off x="3686186" y="6459787"/>
            <a:ext cx="4822804" cy="365125"/>
          </a:xfrm>
          <a:prstGeom prst="rect">
            <a:avLst/>
          </a:prstGeom>
        </p:spPr>
        <p:txBody>
          <a:bodyPr vert="horz" lIns="91440" tIns="45720" rIns="91440" bIns="45720" rtlCol="0" anchor="ctr"/>
          <a:lstStyle>
            <a:lvl1pPr algn="ctr">
              <a:defRPr sz="900" cap="all" baseline="0">
                <a:solidFill>
                  <a:srgbClr val="FFFFFF"/>
                </a:solidFill>
                <a:latin typeface="Arial" panose="020B0604020202020204" pitchFamily="34" charset="0"/>
                <a:cs typeface="Arial" panose="020B0604020202020204" pitchFamily="34" charset="0"/>
              </a:defRPr>
            </a:lvl1pPr>
          </a:lstStyle>
          <a:p>
            <a:pPr>
              <a:defRPr/>
            </a:pPr>
            <a:r>
              <a:rPr lang="en-US"/>
              <a:t>TIER 2 FOOD</a:t>
            </a:r>
          </a:p>
        </p:txBody>
      </p:sp>
      <p:sp>
        <p:nvSpPr>
          <p:cNvPr id="8" name="Slide Number Placeholder 7">
            <a:extLst>
              <a:ext uri="{FF2B5EF4-FFF2-40B4-BE49-F238E27FC236}">
                <a16:creationId xmlns:a16="http://schemas.microsoft.com/office/drawing/2014/main" id="{B842DE77-D74F-9CE7-394B-BD43BCF36DEB}"/>
              </a:ext>
            </a:extLst>
          </p:cNvPr>
          <p:cNvSpPr>
            <a:spLocks noGrp="1"/>
          </p:cNvSpPr>
          <p:nvPr>
            <p:ph type="sldNum" sz="quarter" idx="4"/>
          </p:nvPr>
        </p:nvSpPr>
        <p:spPr/>
        <p:txBody>
          <a:bodyPr/>
          <a:lstStyle/>
          <a:p>
            <a:pPr>
              <a:defRPr/>
            </a:pPr>
            <a:fld id="{712C4A9B-56B6-4F19-B34C-CB5061A7DFCE}" type="slidenum">
              <a:rPr lang="en-US" smtClean="0"/>
              <a:pPr>
                <a:defRPr/>
              </a:pPr>
              <a:t>41</a:t>
            </a:fld>
            <a:endParaRPr lang="en-US"/>
          </a:p>
        </p:txBody>
      </p:sp>
    </p:spTree>
    <p:extLst>
      <p:ext uri="{BB962C8B-B14F-4D97-AF65-F5344CB8AC3E}">
        <p14:creationId xmlns:p14="http://schemas.microsoft.com/office/powerpoint/2010/main" val="413737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73302-02B8-18DA-30D2-326B4820D38D}"/>
              </a:ext>
            </a:extLst>
          </p:cNvPr>
          <p:cNvSpPr>
            <a:spLocks noGrp="1"/>
          </p:cNvSpPr>
          <p:nvPr>
            <p:ph type="title"/>
          </p:nvPr>
        </p:nvSpPr>
        <p:spPr>
          <a:xfrm>
            <a:off x="5257800" y="210709"/>
            <a:ext cx="5954685" cy="746759"/>
          </a:xfrm>
        </p:spPr>
        <p:txBody>
          <a:bodyPr lIns="274320" rIns="182880" anchor="b">
            <a:noAutofit/>
          </a:bodyPr>
          <a:lstStyle/>
          <a:p>
            <a:pPr marL="466725" indent="-466725"/>
            <a:r>
              <a:rPr lang="en-US" sz="3200">
                <a:solidFill>
                  <a:schemeClr val="tx2"/>
                </a:solidFill>
              </a:rPr>
              <a:t>Scenario 5</a:t>
            </a:r>
          </a:p>
        </p:txBody>
      </p:sp>
      <p:sp>
        <p:nvSpPr>
          <p:cNvPr id="3" name="Content Placeholder 2">
            <a:extLst>
              <a:ext uri="{FF2B5EF4-FFF2-40B4-BE49-F238E27FC236}">
                <a16:creationId xmlns:a16="http://schemas.microsoft.com/office/drawing/2014/main" id="{947F4D77-4A0C-1FAE-53EF-88BD34337D0E}"/>
              </a:ext>
            </a:extLst>
          </p:cNvPr>
          <p:cNvSpPr>
            <a:spLocks noGrp="1"/>
          </p:cNvSpPr>
          <p:nvPr>
            <p:ph idx="1"/>
          </p:nvPr>
        </p:nvSpPr>
        <p:spPr>
          <a:xfrm>
            <a:off x="5257799" y="1143000"/>
            <a:ext cx="6400799" cy="746759"/>
          </a:xfrm>
        </p:spPr>
        <p:txBody>
          <a:bodyPr vert="horz" lIns="182880" tIns="45720" rIns="182880" bIns="45720" rtlCol="0">
            <a:noAutofit/>
          </a:bodyPr>
          <a:lstStyle/>
          <a:p>
            <a:pPr marL="177800" marR="231775">
              <a:spcBef>
                <a:spcPts val="0"/>
              </a:spcBef>
              <a:spcAft>
                <a:spcPts val="0"/>
              </a:spcAft>
            </a:pPr>
            <a:r>
              <a:rPr lang="en-US" sz="2000"/>
              <a:t>A restaurant uses a small smoker to smoke turkey breasts to a final temperature of 175ºF in 7 hrs.</a:t>
            </a:r>
            <a:endParaRPr lang="en-US" sz="1800" b="1">
              <a:solidFill>
                <a:srgbClr val="FF0000"/>
              </a:solidFill>
            </a:endParaRPr>
          </a:p>
        </p:txBody>
      </p:sp>
      <p:sp>
        <p:nvSpPr>
          <p:cNvPr id="7" name="Text Placeholder 6">
            <a:extLst>
              <a:ext uri="{FF2B5EF4-FFF2-40B4-BE49-F238E27FC236}">
                <a16:creationId xmlns:a16="http://schemas.microsoft.com/office/drawing/2014/main" id="{4C079FE3-3977-288F-D2B9-508FA4972526}"/>
              </a:ext>
            </a:extLst>
          </p:cNvPr>
          <p:cNvSpPr>
            <a:spLocks noGrp="1"/>
          </p:cNvSpPr>
          <p:nvPr>
            <p:ph type="body" sz="half" idx="2"/>
          </p:nvPr>
        </p:nvSpPr>
        <p:spPr>
          <a:xfrm>
            <a:off x="284484" y="2414016"/>
            <a:ext cx="4058916" cy="2096436"/>
          </a:xfrm>
        </p:spPr>
        <p:txBody>
          <a:bodyPr>
            <a:normAutofit/>
          </a:bodyPr>
          <a:lstStyle/>
          <a:p>
            <a:pPr marL="571500" lvl="1">
              <a:lnSpc>
                <a:spcPct val="100000"/>
              </a:lnSpc>
              <a:spcBef>
                <a:spcPts val="1200"/>
              </a:spcBef>
              <a:spcAft>
                <a:spcPts val="1200"/>
              </a:spcAft>
              <a:buClr>
                <a:srgbClr val="609328"/>
              </a:buClr>
              <a:buSzPct val="100000"/>
            </a:pPr>
            <a:r>
              <a:rPr lang="en-US" sz="2000" b="1">
                <a:solidFill>
                  <a:srgbClr val="FFFFFF"/>
                </a:solidFill>
                <a:latin typeface="Verdana" panose="020B0604030504040204" pitchFamily="34" charset="0"/>
                <a:ea typeface="Verdana" panose="020B0604030504040204" pitchFamily="34" charset="0"/>
                <a:cs typeface="Arial" panose="020B0604020202020204" pitchFamily="34" charset="0"/>
              </a:rPr>
              <a:t>Variance required</a:t>
            </a:r>
          </a:p>
          <a:p>
            <a:pPr marL="571500" lvl="1">
              <a:lnSpc>
                <a:spcPct val="100000"/>
              </a:lnSpc>
              <a:spcBef>
                <a:spcPts val="1800"/>
              </a:spcBef>
              <a:spcAft>
                <a:spcPts val="1200"/>
              </a:spcAft>
              <a:buClr>
                <a:srgbClr val="609328"/>
              </a:buClr>
              <a:buSzPct val="100000"/>
            </a:pPr>
            <a:r>
              <a:rPr lang="en-US" sz="2000" b="1">
                <a:solidFill>
                  <a:srgbClr val="FFFFFF"/>
                </a:solidFill>
                <a:latin typeface="Verdana" panose="020B0604030504040204" pitchFamily="34" charset="0"/>
                <a:ea typeface="Verdana" panose="020B0604030504040204" pitchFamily="34" charset="0"/>
                <a:cs typeface="Arial" panose="020B0604020202020204" pitchFamily="34" charset="0"/>
              </a:rPr>
              <a:t>HACCP plan required</a:t>
            </a:r>
          </a:p>
          <a:p>
            <a:pPr marL="571500" lvl="1">
              <a:lnSpc>
                <a:spcPct val="100000"/>
              </a:lnSpc>
              <a:spcBef>
                <a:spcPts val="1800"/>
              </a:spcBef>
              <a:spcAft>
                <a:spcPts val="1200"/>
              </a:spcAft>
              <a:buClr>
                <a:srgbClr val="609328"/>
              </a:buClr>
              <a:buSzPct val="100000"/>
            </a:pPr>
            <a:r>
              <a:rPr lang="en-US" sz="2000" b="1">
                <a:solidFill>
                  <a:srgbClr val="FF0000"/>
                </a:solidFill>
                <a:latin typeface="Verdana" panose="020B0604030504040204" pitchFamily="34" charset="0"/>
                <a:ea typeface="Verdana" panose="020B0604030504040204" pitchFamily="34" charset="0"/>
                <a:cs typeface="Arial" panose="020B0604020202020204" pitchFamily="34" charset="0"/>
              </a:rPr>
              <a:t>Other Special Requirements</a:t>
            </a:r>
          </a:p>
        </p:txBody>
      </p:sp>
      <p:pic>
        <p:nvPicPr>
          <p:cNvPr id="6" name="Graphic 5" descr="Checkbox Checked with solid fill">
            <a:extLst>
              <a:ext uri="{FF2B5EF4-FFF2-40B4-BE49-F238E27FC236}">
                <a16:creationId xmlns:a16="http://schemas.microsoft.com/office/drawing/2014/main" id="{D976EB92-AA3A-2C6D-D024-1A774F5260F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2400" y="3821392"/>
            <a:ext cx="685800" cy="685800"/>
          </a:xfrm>
          <a:prstGeom prst="rect">
            <a:avLst/>
          </a:prstGeom>
        </p:spPr>
      </p:pic>
      <p:cxnSp>
        <p:nvCxnSpPr>
          <p:cNvPr id="17" name="Straight Connector 16">
            <a:extLst>
              <a:ext uri="{FF2B5EF4-FFF2-40B4-BE49-F238E27FC236}">
                <a16:creationId xmlns:a16="http://schemas.microsoft.com/office/drawing/2014/main" id="{00766F7E-2F3C-B684-16F1-00452672E97E}"/>
              </a:ext>
            </a:extLst>
          </p:cNvPr>
          <p:cNvCxnSpPr/>
          <p:nvPr/>
        </p:nvCxnSpPr>
        <p:spPr>
          <a:xfrm>
            <a:off x="838200" y="2290880"/>
            <a:ext cx="0" cy="2585920"/>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1993D0F-55CB-AB3E-2FFE-02E325496C94}"/>
              </a:ext>
            </a:extLst>
          </p:cNvPr>
          <p:cNvCxnSpPr>
            <a:cxnSpLocks/>
          </p:cNvCxnSpPr>
          <p:nvPr/>
        </p:nvCxnSpPr>
        <p:spPr>
          <a:xfrm>
            <a:off x="255898" y="2913504"/>
            <a:ext cx="3935102" cy="0"/>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2EADF32-615E-5059-6B32-9B1A56D6AF16}"/>
              </a:ext>
            </a:extLst>
          </p:cNvPr>
          <p:cNvCxnSpPr>
            <a:cxnSpLocks/>
          </p:cNvCxnSpPr>
          <p:nvPr/>
        </p:nvCxnSpPr>
        <p:spPr>
          <a:xfrm>
            <a:off x="255898" y="3668992"/>
            <a:ext cx="3935102" cy="0"/>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E6169F0-0C17-4BF4-8B5C-49894F000591}"/>
              </a:ext>
            </a:extLst>
          </p:cNvPr>
          <p:cNvCxnSpPr>
            <a:cxnSpLocks/>
          </p:cNvCxnSpPr>
          <p:nvPr/>
        </p:nvCxnSpPr>
        <p:spPr>
          <a:xfrm>
            <a:off x="255898" y="4576880"/>
            <a:ext cx="3935102" cy="0"/>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6AF7E0DA-565C-9C22-660C-DA0557E1E159}"/>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p:blipFill>
        <p:spPr>
          <a:xfrm>
            <a:off x="5638800" y="1970587"/>
            <a:ext cx="5402679" cy="3604156"/>
          </a:xfrm>
          <a:prstGeom prst="rect">
            <a:avLst/>
          </a:prstGeom>
        </p:spPr>
      </p:pic>
      <p:sp>
        <p:nvSpPr>
          <p:cNvPr id="4" name="Slide Number Placeholder 5">
            <a:extLst>
              <a:ext uri="{FF2B5EF4-FFF2-40B4-BE49-F238E27FC236}">
                <a16:creationId xmlns:a16="http://schemas.microsoft.com/office/drawing/2014/main" id="{6ECCB3C8-6397-5E00-A288-59F5F14F84CA}"/>
              </a:ext>
            </a:extLst>
          </p:cNvPr>
          <p:cNvSpPr txBox="1">
            <a:spLocks/>
          </p:cNvSpPr>
          <p:nvPr/>
        </p:nvSpPr>
        <p:spPr>
          <a:xfrm>
            <a:off x="9900460" y="6459787"/>
            <a:ext cx="1312025" cy="365125"/>
          </a:xfrm>
          <a:prstGeom prst="rect">
            <a:avLst/>
          </a:prstGeom>
        </p:spPr>
        <p:txBody>
          <a:bodyPr anchor="ctr"/>
          <a:lstStyle>
            <a:defPPr>
              <a:defRPr lang="en-US"/>
            </a:defPPr>
            <a:lvl1pPr marL="0" algn="r" defTabSz="4572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712C4A9B-56B6-4F19-B34C-CB5061A7DFCE}" type="slidenum">
              <a:rPr lang="en-US" smtClean="0"/>
              <a:pPr>
                <a:defRPr/>
              </a:pPr>
              <a:t>42</a:t>
            </a:fld>
            <a:endParaRPr lang="en-US"/>
          </a:p>
        </p:txBody>
      </p:sp>
      <p:sp>
        <p:nvSpPr>
          <p:cNvPr id="5" name="Date Placeholder 3">
            <a:extLst>
              <a:ext uri="{FF2B5EF4-FFF2-40B4-BE49-F238E27FC236}">
                <a16:creationId xmlns:a16="http://schemas.microsoft.com/office/drawing/2014/main" id="{AF2D7C79-CF05-307B-66F1-A9BBA83F88F9}"/>
              </a:ext>
            </a:extLst>
          </p:cNvPr>
          <p:cNvSpPr txBox="1">
            <a:spLocks/>
          </p:cNvSpPr>
          <p:nvPr/>
        </p:nvSpPr>
        <p:spPr>
          <a:xfrm>
            <a:off x="1097282" y="6459787"/>
            <a:ext cx="2472271" cy="365125"/>
          </a:xfrm>
          <a:prstGeom prst="rect">
            <a:avLst/>
          </a:prstGeom>
        </p:spPr>
        <p:txBody>
          <a:bodyPr vert="horz" lIns="91440" tIns="45720" rIns="91440" bIns="45720" rtlCol="0" anchor="ctr">
            <a:normAutofit/>
          </a:bodyPr>
          <a:lstStyle>
            <a:lvl1pPr marL="0" indent="0" algn="l" defTabSz="914377" rtl="0" eaLnBrk="1" latinLnBrk="0" hangingPunct="1">
              <a:lnSpc>
                <a:spcPct val="100000"/>
              </a:lnSpc>
              <a:spcBef>
                <a:spcPts val="600"/>
              </a:spcBef>
              <a:spcAft>
                <a:spcPts val="600"/>
              </a:spcAft>
              <a:buClr>
                <a:srgbClr val="609328"/>
              </a:buClr>
              <a:buSzPct val="100000"/>
              <a:buFontTx/>
              <a:buNone/>
              <a:defRPr sz="900" kern="1200">
                <a:solidFill>
                  <a:srgbClr val="FFFFFF"/>
                </a:solidFill>
                <a:latin typeface="Arial" panose="020B0604020202020204" pitchFamily="34" charset="0"/>
                <a:ea typeface="+mn-ea"/>
                <a:cs typeface="Arial" panose="020B0604020202020204" pitchFamily="34" charset="0"/>
              </a:defRPr>
            </a:lvl1pPr>
            <a:lvl2pPr marL="457189" indent="0" algn="l" defTabSz="914377" rtl="0" eaLnBrk="1" latinLnBrk="0" hangingPunct="1">
              <a:lnSpc>
                <a:spcPct val="90000"/>
              </a:lnSpc>
              <a:spcBef>
                <a:spcPts val="200"/>
              </a:spcBef>
              <a:spcAft>
                <a:spcPts val="400"/>
              </a:spcAft>
              <a:buClr>
                <a:schemeClr val="accent1"/>
              </a:buClr>
              <a:buFont typeface="Calibri" pitchFamily="34" charset="0"/>
              <a:buNone/>
              <a:defRPr sz="1200" kern="1200">
                <a:solidFill>
                  <a:schemeClr val="tx1">
                    <a:lumMod val="75000"/>
                    <a:lumOff val="25000"/>
                  </a:schemeClr>
                </a:solidFill>
                <a:latin typeface="+mn-lt"/>
                <a:ea typeface="+mn-ea"/>
                <a:cs typeface="+mn-cs"/>
              </a:defRPr>
            </a:lvl2pPr>
            <a:lvl3pPr marL="914377" indent="0" algn="l" defTabSz="914377" rtl="0" eaLnBrk="1" latinLnBrk="0" hangingPunct="1">
              <a:lnSpc>
                <a:spcPct val="100000"/>
              </a:lnSpc>
              <a:spcBef>
                <a:spcPts val="0"/>
              </a:spcBef>
              <a:spcAft>
                <a:spcPts val="600"/>
              </a:spcAft>
              <a:buClr>
                <a:srgbClr val="609328"/>
              </a:buClr>
              <a:buFont typeface="Arial" panose="020B0604020202020204" pitchFamily="34" charset="0"/>
              <a:buNone/>
              <a:defRPr lang="en-US" sz="1000" kern="1200">
                <a:solidFill>
                  <a:schemeClr val="tx2"/>
                </a:solidFill>
                <a:latin typeface="Arial" panose="020B0604020202020204" pitchFamily="34" charset="0"/>
                <a:ea typeface="+mn-ea"/>
                <a:cs typeface="Arial" panose="020B0604020202020204" pitchFamily="34" charset="0"/>
              </a:defRPr>
            </a:lvl3pPr>
            <a:lvl4pPr marL="1371566" indent="0" algn="l" defTabSz="914377" rtl="0" eaLnBrk="1" latinLnBrk="0" hangingPunct="1">
              <a:lnSpc>
                <a:spcPct val="90000"/>
              </a:lnSpc>
              <a:spcBef>
                <a:spcPts val="200"/>
              </a:spcBef>
              <a:spcAft>
                <a:spcPts val="400"/>
              </a:spcAft>
              <a:buClr>
                <a:schemeClr val="accent1"/>
              </a:buClr>
              <a:buFont typeface="Courier New" panose="02070309020205020404" pitchFamily="49" charset="0"/>
              <a:buNone/>
              <a:defRPr sz="900" kern="1200">
                <a:solidFill>
                  <a:schemeClr val="tx2"/>
                </a:solidFill>
                <a:latin typeface="Arial" panose="020B0604020202020204" pitchFamily="34" charset="0"/>
                <a:ea typeface="+mn-ea"/>
                <a:cs typeface="Arial" panose="020B0604020202020204" pitchFamily="34" charset="0"/>
              </a:defRPr>
            </a:lvl4pPr>
            <a:lvl5pPr marL="1828754" indent="0" algn="l" defTabSz="914377" rtl="0" eaLnBrk="1" latinLnBrk="0" hangingPunct="1">
              <a:lnSpc>
                <a:spcPct val="90000"/>
              </a:lnSpc>
              <a:spcBef>
                <a:spcPts val="200"/>
              </a:spcBef>
              <a:spcAft>
                <a:spcPts val="400"/>
              </a:spcAft>
              <a:buClr>
                <a:schemeClr val="accent1"/>
              </a:buClr>
              <a:buFont typeface="Calibri" pitchFamily="34" charset="0"/>
              <a:buNone/>
              <a:defRPr sz="900" kern="1200">
                <a:solidFill>
                  <a:schemeClr val="tx2"/>
                </a:solidFill>
                <a:latin typeface="Arial" panose="020B0604020202020204" pitchFamily="34" charset="0"/>
                <a:ea typeface="+mn-ea"/>
                <a:cs typeface="Arial" panose="020B0604020202020204" pitchFamily="34" charset="0"/>
              </a:defRPr>
            </a:lvl5pPr>
            <a:lvl6pPr marL="2285943" indent="0" algn="l" defTabSz="914377"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6pPr>
            <a:lvl7pPr marL="2743131" indent="0" algn="l" defTabSz="914377"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7pPr>
            <a:lvl8pPr marL="3200320" indent="0" algn="l" defTabSz="914377"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8pPr>
            <a:lvl9pPr marL="3657509" indent="0" algn="l" defTabSz="914377"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9pPr>
          </a:lstStyle>
          <a:p>
            <a:pPr>
              <a:defRPr/>
            </a:pPr>
            <a:r>
              <a:rPr lang="en-US"/>
              <a:t> </a:t>
            </a:r>
          </a:p>
        </p:txBody>
      </p:sp>
      <p:sp>
        <p:nvSpPr>
          <p:cNvPr id="13" name="Footer Placeholder 4">
            <a:extLst>
              <a:ext uri="{FF2B5EF4-FFF2-40B4-BE49-F238E27FC236}">
                <a16:creationId xmlns:a16="http://schemas.microsoft.com/office/drawing/2014/main" id="{A72ECBC3-5EE2-BDB2-7C84-26DAF89C705E}"/>
              </a:ext>
            </a:extLst>
          </p:cNvPr>
          <p:cNvSpPr>
            <a:spLocks noGrp="1"/>
          </p:cNvSpPr>
          <p:nvPr>
            <p:ph type="ftr" sz="quarter" idx="3"/>
          </p:nvPr>
        </p:nvSpPr>
        <p:spPr>
          <a:xfrm>
            <a:off x="3686186" y="6459787"/>
            <a:ext cx="4822804" cy="365125"/>
          </a:xfrm>
          <a:prstGeom prst="rect">
            <a:avLst/>
          </a:prstGeom>
        </p:spPr>
        <p:txBody>
          <a:bodyPr vert="horz" lIns="91440" tIns="45720" rIns="91440" bIns="45720" rtlCol="0" anchor="ctr"/>
          <a:lstStyle>
            <a:lvl1pPr algn="ctr">
              <a:defRPr sz="900" cap="all" baseline="0">
                <a:solidFill>
                  <a:srgbClr val="FFFFFF"/>
                </a:solidFill>
                <a:latin typeface="Arial" panose="020B0604020202020204" pitchFamily="34" charset="0"/>
                <a:cs typeface="Arial" panose="020B0604020202020204" pitchFamily="34" charset="0"/>
              </a:defRPr>
            </a:lvl1pPr>
          </a:lstStyle>
          <a:p>
            <a:pPr>
              <a:defRPr/>
            </a:pPr>
            <a:r>
              <a:rPr lang="en-US"/>
              <a:t>TIER 2 FOOD</a:t>
            </a:r>
          </a:p>
        </p:txBody>
      </p:sp>
      <p:sp>
        <p:nvSpPr>
          <p:cNvPr id="10" name="Slide Number Placeholder 9">
            <a:extLst>
              <a:ext uri="{FF2B5EF4-FFF2-40B4-BE49-F238E27FC236}">
                <a16:creationId xmlns:a16="http://schemas.microsoft.com/office/drawing/2014/main" id="{A5A54910-9922-1854-4E67-A4B562345AE1}"/>
              </a:ext>
            </a:extLst>
          </p:cNvPr>
          <p:cNvSpPr>
            <a:spLocks noGrp="1"/>
          </p:cNvSpPr>
          <p:nvPr>
            <p:ph type="sldNum" sz="quarter" idx="4"/>
          </p:nvPr>
        </p:nvSpPr>
        <p:spPr/>
        <p:txBody>
          <a:bodyPr/>
          <a:lstStyle/>
          <a:p>
            <a:pPr>
              <a:defRPr/>
            </a:pPr>
            <a:fld id="{712C4A9B-56B6-4F19-B34C-CB5061A7DFCE}" type="slidenum">
              <a:rPr lang="en-US" smtClean="0"/>
              <a:pPr>
                <a:defRPr/>
              </a:pPr>
              <a:t>42</a:t>
            </a:fld>
            <a:endParaRPr lang="en-US"/>
          </a:p>
        </p:txBody>
      </p:sp>
    </p:spTree>
    <p:extLst>
      <p:ext uri="{BB962C8B-B14F-4D97-AF65-F5344CB8AC3E}">
        <p14:creationId xmlns:p14="http://schemas.microsoft.com/office/powerpoint/2010/main" val="1814356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CFD49-3139-4324-0CDA-6449722EC558}"/>
              </a:ext>
            </a:extLst>
          </p:cNvPr>
          <p:cNvSpPr>
            <a:spLocks noGrp="1"/>
          </p:cNvSpPr>
          <p:nvPr>
            <p:ph type="title"/>
          </p:nvPr>
        </p:nvSpPr>
        <p:spPr>
          <a:xfrm>
            <a:off x="1066800" y="580107"/>
            <a:ext cx="10058400" cy="1083734"/>
          </a:xfrm>
        </p:spPr>
        <p:txBody>
          <a:bodyPr>
            <a:normAutofit/>
          </a:bodyPr>
          <a:lstStyle/>
          <a:p>
            <a:pPr marL="514350" indent="-514350">
              <a:lnSpc>
                <a:spcPct val="100000"/>
              </a:lnSpc>
              <a:buFont typeface="+mj-lt"/>
              <a:buAutoNum type="arabicPeriod" startAt="5"/>
            </a:pPr>
            <a:r>
              <a:rPr lang="en-US" sz="2700" b="1">
                <a:latin typeface="Arial" panose="020B0604020202020204" pitchFamily="34" charset="0"/>
                <a:ea typeface="+mn-ea"/>
                <a:cs typeface="Arial" panose="020B0604020202020204" pitchFamily="34" charset="0"/>
              </a:rPr>
              <a:t>A restaurant uses a small smoker to smoke turkey breasts to a final temperature of 175°F in 7 hrs.</a:t>
            </a:r>
            <a:endParaRPr lang="en-US"/>
          </a:p>
        </p:txBody>
      </p:sp>
      <p:sp>
        <p:nvSpPr>
          <p:cNvPr id="3" name="Content Placeholder 2">
            <a:extLst>
              <a:ext uri="{FF2B5EF4-FFF2-40B4-BE49-F238E27FC236}">
                <a16:creationId xmlns:a16="http://schemas.microsoft.com/office/drawing/2014/main" id="{BAE0A6AD-9B93-0566-3EE9-76EA86CF9B37}"/>
              </a:ext>
            </a:extLst>
          </p:cNvPr>
          <p:cNvSpPr>
            <a:spLocks noGrp="1"/>
          </p:cNvSpPr>
          <p:nvPr>
            <p:ph idx="1"/>
          </p:nvPr>
        </p:nvSpPr>
        <p:spPr>
          <a:xfrm>
            <a:off x="1447800" y="2044841"/>
            <a:ext cx="9555480" cy="3289159"/>
          </a:xfrm>
        </p:spPr>
        <p:txBody>
          <a:bodyPr>
            <a:normAutofit/>
          </a:bodyPr>
          <a:lstStyle/>
          <a:p>
            <a:r>
              <a:rPr lang="en-US" sz="2600" b="1">
                <a:solidFill>
                  <a:srgbClr val="FF0000"/>
                </a:solidFill>
                <a:ea typeface="Times New Roman" panose="02020603050405020304" pitchFamily="18" charset="0"/>
              </a:rPr>
              <a:t>Other Special Requirements</a:t>
            </a:r>
          </a:p>
          <a:p>
            <a:endParaRPr lang="en-US" sz="2600" b="1" u="sng">
              <a:solidFill>
                <a:srgbClr val="00B050"/>
              </a:solidFill>
              <a:ea typeface="Times New Roman" panose="02020603050405020304" pitchFamily="18" charset="0"/>
            </a:endParaRPr>
          </a:p>
          <a:p>
            <a:r>
              <a:rPr lang="en-US" sz="2600" b="1" u="sng">
                <a:effectLst/>
                <a:ea typeface="Times New Roman" panose="02020603050405020304" pitchFamily="18" charset="0"/>
              </a:rPr>
              <a:t>Answer:</a:t>
            </a:r>
            <a:r>
              <a:rPr lang="en-US" sz="2600">
                <a:effectLst/>
                <a:ea typeface="Times New Roman" panose="02020603050405020304" pitchFamily="18" charset="0"/>
              </a:rPr>
              <a:t>  Because the smoking process meets the required cooking temperature for poultry of 165°F for 15 seconds, no variance or HACCP plan is required. </a:t>
            </a:r>
            <a:r>
              <a:rPr lang="en-US" sz="2600" b="1">
                <a:solidFill>
                  <a:srgbClr val="003399"/>
                </a:solidFill>
                <a:effectLst/>
                <a:ea typeface="Times New Roman" panose="02020603050405020304" pitchFamily="18" charset="0"/>
              </a:rPr>
              <a:t>But the safety of the material (wood, sawdust, etc.) used to generate the smoke in the smoker must be verified. </a:t>
            </a:r>
            <a:endParaRPr lang="en-US" sz="2600">
              <a:solidFill>
                <a:srgbClr val="003399"/>
              </a:solidFill>
            </a:endParaRPr>
          </a:p>
        </p:txBody>
      </p:sp>
      <p:sp>
        <p:nvSpPr>
          <p:cNvPr id="5" name="Slide Number Placeholder 5">
            <a:extLst>
              <a:ext uri="{FF2B5EF4-FFF2-40B4-BE49-F238E27FC236}">
                <a16:creationId xmlns:a16="http://schemas.microsoft.com/office/drawing/2014/main" id="{228607F0-80DA-F79B-E4B9-0A8D9CE84C96}"/>
              </a:ext>
            </a:extLst>
          </p:cNvPr>
          <p:cNvSpPr>
            <a:spLocks noGrp="1"/>
          </p:cNvSpPr>
          <p:nvPr>
            <p:ph type="sldNum" sz="quarter" idx="12"/>
          </p:nvPr>
        </p:nvSpPr>
        <p:spPr>
          <a:xfrm>
            <a:off x="9900460" y="6459787"/>
            <a:ext cx="1312025" cy="365125"/>
          </a:xfrm>
          <a:prstGeom prst="rect">
            <a:avLst/>
          </a:prstGeom>
        </p:spPr>
        <p:txBody>
          <a:bodyPr anchor="ctr"/>
          <a:lstStyle>
            <a:defPPr>
              <a:defRPr lang="en-US"/>
            </a:defPPr>
            <a:lvl1pPr marL="0" algn="r" defTabSz="4572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712C4A9B-56B6-4F19-B34C-CB5061A7DFCE}" type="slidenum">
              <a:rPr lang="en-US" smtClean="0"/>
              <a:pPr algn="r">
                <a:defRPr/>
              </a:pPr>
              <a:t>43</a:t>
            </a:fld>
            <a:endParaRPr lang="en-US"/>
          </a:p>
        </p:txBody>
      </p:sp>
      <p:sp>
        <p:nvSpPr>
          <p:cNvPr id="9" name="Footer Placeholder 4">
            <a:extLst>
              <a:ext uri="{FF2B5EF4-FFF2-40B4-BE49-F238E27FC236}">
                <a16:creationId xmlns:a16="http://schemas.microsoft.com/office/drawing/2014/main" id="{D21861FB-BD72-9154-C090-D89054BA30B7}"/>
              </a:ext>
            </a:extLst>
          </p:cNvPr>
          <p:cNvSpPr>
            <a:spLocks noGrp="1"/>
          </p:cNvSpPr>
          <p:nvPr>
            <p:ph type="ftr" sz="quarter" idx="3"/>
          </p:nvPr>
        </p:nvSpPr>
        <p:spPr>
          <a:xfrm>
            <a:off x="3686186" y="6459787"/>
            <a:ext cx="4822804" cy="365125"/>
          </a:xfrm>
          <a:prstGeom prst="rect">
            <a:avLst/>
          </a:prstGeom>
        </p:spPr>
        <p:txBody>
          <a:bodyPr vert="horz" lIns="91440" tIns="45720" rIns="91440" bIns="45720" rtlCol="0" anchor="ctr"/>
          <a:lstStyle>
            <a:lvl1pPr algn="ctr">
              <a:defRPr sz="900" cap="all" baseline="0">
                <a:solidFill>
                  <a:srgbClr val="FFFFFF"/>
                </a:solidFill>
                <a:latin typeface="Arial" panose="020B0604020202020204" pitchFamily="34" charset="0"/>
                <a:cs typeface="Arial" panose="020B0604020202020204" pitchFamily="34" charset="0"/>
              </a:defRPr>
            </a:lvl1pPr>
          </a:lstStyle>
          <a:p>
            <a:pPr>
              <a:defRPr/>
            </a:pPr>
            <a:r>
              <a:rPr lang="en-US"/>
              <a:t>TIER 2 FOOD</a:t>
            </a:r>
          </a:p>
        </p:txBody>
      </p:sp>
    </p:spTree>
    <p:extLst>
      <p:ext uri="{BB962C8B-B14F-4D97-AF65-F5344CB8AC3E}">
        <p14:creationId xmlns:p14="http://schemas.microsoft.com/office/powerpoint/2010/main" val="3599543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73302-02B8-18DA-30D2-326B4820D38D}"/>
              </a:ext>
            </a:extLst>
          </p:cNvPr>
          <p:cNvSpPr>
            <a:spLocks noGrp="1"/>
          </p:cNvSpPr>
          <p:nvPr>
            <p:ph type="title"/>
          </p:nvPr>
        </p:nvSpPr>
        <p:spPr>
          <a:xfrm>
            <a:off x="5257800" y="210709"/>
            <a:ext cx="5954685" cy="746759"/>
          </a:xfrm>
        </p:spPr>
        <p:txBody>
          <a:bodyPr lIns="274320" rIns="182880" anchor="b">
            <a:noAutofit/>
          </a:bodyPr>
          <a:lstStyle/>
          <a:p>
            <a:pPr marL="466725" indent="-466725"/>
            <a:r>
              <a:rPr lang="en-US" sz="3200">
                <a:solidFill>
                  <a:schemeClr val="tx2"/>
                </a:solidFill>
              </a:rPr>
              <a:t>Scenario 6</a:t>
            </a:r>
          </a:p>
        </p:txBody>
      </p:sp>
      <p:sp>
        <p:nvSpPr>
          <p:cNvPr id="3" name="Content Placeholder 2">
            <a:extLst>
              <a:ext uri="{FF2B5EF4-FFF2-40B4-BE49-F238E27FC236}">
                <a16:creationId xmlns:a16="http://schemas.microsoft.com/office/drawing/2014/main" id="{947F4D77-4A0C-1FAE-53EF-88BD34337D0E}"/>
              </a:ext>
            </a:extLst>
          </p:cNvPr>
          <p:cNvSpPr>
            <a:spLocks noGrp="1"/>
          </p:cNvSpPr>
          <p:nvPr>
            <p:ph idx="1"/>
          </p:nvPr>
        </p:nvSpPr>
        <p:spPr>
          <a:xfrm>
            <a:off x="5257799" y="990600"/>
            <a:ext cx="6400799" cy="1042469"/>
          </a:xfrm>
        </p:spPr>
        <p:txBody>
          <a:bodyPr vert="horz" lIns="182880" tIns="45720" rIns="182880" bIns="45720" rtlCol="0">
            <a:noAutofit/>
          </a:bodyPr>
          <a:lstStyle/>
          <a:p>
            <a:pPr marL="177800" marR="231775">
              <a:spcBef>
                <a:spcPts val="0"/>
              </a:spcBef>
              <a:spcAft>
                <a:spcPts val="0"/>
              </a:spcAft>
            </a:pPr>
            <a:r>
              <a:rPr lang="en-US" sz="2000"/>
              <a:t>A restaurant buys alfalfa seed from a local farmer and soaks/irrigates the seed to grow fresh alfalfa sprouts for sandwiches and salads.</a:t>
            </a:r>
            <a:br>
              <a:rPr lang="en-US" sz="2000"/>
            </a:br>
            <a:endParaRPr lang="en-US" sz="1800" b="1">
              <a:solidFill>
                <a:srgbClr val="FF0000"/>
              </a:solidFill>
            </a:endParaRPr>
          </a:p>
        </p:txBody>
      </p:sp>
      <p:sp>
        <p:nvSpPr>
          <p:cNvPr id="7" name="Text Placeholder 6">
            <a:extLst>
              <a:ext uri="{FF2B5EF4-FFF2-40B4-BE49-F238E27FC236}">
                <a16:creationId xmlns:a16="http://schemas.microsoft.com/office/drawing/2014/main" id="{4C079FE3-3977-288F-D2B9-508FA4972526}"/>
              </a:ext>
            </a:extLst>
          </p:cNvPr>
          <p:cNvSpPr>
            <a:spLocks noGrp="1"/>
          </p:cNvSpPr>
          <p:nvPr>
            <p:ph type="body" sz="half" idx="2"/>
          </p:nvPr>
        </p:nvSpPr>
        <p:spPr>
          <a:xfrm>
            <a:off x="284484" y="2414016"/>
            <a:ext cx="4058916" cy="2096436"/>
          </a:xfrm>
        </p:spPr>
        <p:txBody>
          <a:bodyPr vert="horz" lIns="91440" tIns="45720" rIns="91440" bIns="45720" rtlCol="0" anchor="t">
            <a:normAutofit/>
          </a:bodyPr>
          <a:lstStyle/>
          <a:p>
            <a:pPr marL="571500" lvl="1">
              <a:lnSpc>
                <a:spcPct val="100000"/>
              </a:lnSpc>
              <a:spcBef>
                <a:spcPts val="1200"/>
              </a:spcBef>
              <a:spcAft>
                <a:spcPts val="1200"/>
              </a:spcAft>
              <a:buClr>
                <a:srgbClr val="609328"/>
              </a:buClr>
              <a:buSzPct val="100000"/>
            </a:pPr>
            <a:r>
              <a:rPr lang="en-US" sz="2000" b="1">
                <a:solidFill>
                  <a:schemeClr val="bg1"/>
                </a:solidFill>
                <a:latin typeface="Verdana"/>
                <a:ea typeface="Verdana"/>
                <a:cs typeface="Arial"/>
              </a:rPr>
              <a:t>Variance required</a:t>
            </a:r>
          </a:p>
          <a:p>
            <a:pPr marL="571500" lvl="1">
              <a:lnSpc>
                <a:spcPct val="100000"/>
              </a:lnSpc>
              <a:spcBef>
                <a:spcPts val="1800"/>
              </a:spcBef>
              <a:spcAft>
                <a:spcPts val="1200"/>
              </a:spcAft>
              <a:buClr>
                <a:srgbClr val="609328"/>
              </a:buClr>
              <a:buSzPct val="100000"/>
            </a:pPr>
            <a:r>
              <a:rPr lang="en-US" sz="2000" b="1">
                <a:solidFill>
                  <a:schemeClr val="bg1"/>
                </a:solidFill>
                <a:latin typeface="Verdana"/>
                <a:ea typeface="Verdana"/>
                <a:cs typeface="Arial"/>
              </a:rPr>
              <a:t>HACCP plan required</a:t>
            </a:r>
          </a:p>
          <a:p>
            <a:pPr marL="571500" lvl="1">
              <a:lnSpc>
                <a:spcPct val="100000"/>
              </a:lnSpc>
              <a:spcBef>
                <a:spcPts val="1800"/>
              </a:spcBef>
              <a:spcAft>
                <a:spcPts val="1200"/>
              </a:spcAft>
              <a:buClr>
                <a:srgbClr val="609328"/>
              </a:buClr>
              <a:buSzPct val="100000"/>
            </a:pPr>
            <a:r>
              <a:rPr lang="en-US" sz="2000" b="1">
                <a:solidFill>
                  <a:srgbClr val="FFFFFF"/>
                </a:solidFill>
                <a:latin typeface="Verdana" panose="020B0604030504040204" pitchFamily="34" charset="0"/>
                <a:ea typeface="Verdana" panose="020B0604030504040204" pitchFamily="34" charset="0"/>
                <a:cs typeface="Arial" panose="020B0604020202020204" pitchFamily="34" charset="0"/>
              </a:rPr>
              <a:t>Other Special Requirements</a:t>
            </a:r>
          </a:p>
        </p:txBody>
      </p:sp>
      <p:cxnSp>
        <p:nvCxnSpPr>
          <p:cNvPr id="17" name="Straight Connector 16">
            <a:extLst>
              <a:ext uri="{FF2B5EF4-FFF2-40B4-BE49-F238E27FC236}">
                <a16:creationId xmlns:a16="http://schemas.microsoft.com/office/drawing/2014/main" id="{00766F7E-2F3C-B684-16F1-00452672E97E}"/>
              </a:ext>
            </a:extLst>
          </p:cNvPr>
          <p:cNvCxnSpPr/>
          <p:nvPr/>
        </p:nvCxnSpPr>
        <p:spPr>
          <a:xfrm>
            <a:off x="838200" y="2290880"/>
            <a:ext cx="0" cy="2585920"/>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1993D0F-55CB-AB3E-2FFE-02E325496C94}"/>
              </a:ext>
            </a:extLst>
          </p:cNvPr>
          <p:cNvCxnSpPr>
            <a:cxnSpLocks/>
          </p:cNvCxnSpPr>
          <p:nvPr/>
        </p:nvCxnSpPr>
        <p:spPr>
          <a:xfrm>
            <a:off x="255898" y="2913504"/>
            <a:ext cx="3935102" cy="0"/>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2EADF32-615E-5059-6B32-9B1A56D6AF16}"/>
              </a:ext>
            </a:extLst>
          </p:cNvPr>
          <p:cNvCxnSpPr>
            <a:cxnSpLocks/>
          </p:cNvCxnSpPr>
          <p:nvPr/>
        </p:nvCxnSpPr>
        <p:spPr>
          <a:xfrm>
            <a:off x="255898" y="3668992"/>
            <a:ext cx="3935102" cy="0"/>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E6169F0-0C17-4BF4-8B5C-49894F000591}"/>
              </a:ext>
            </a:extLst>
          </p:cNvPr>
          <p:cNvCxnSpPr>
            <a:cxnSpLocks/>
          </p:cNvCxnSpPr>
          <p:nvPr/>
        </p:nvCxnSpPr>
        <p:spPr>
          <a:xfrm>
            <a:off x="255898" y="4576880"/>
            <a:ext cx="3935102" cy="0"/>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DBC73A0F-C3A2-6C4F-BF4D-34C5DAB52DCD}"/>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3046" r="3046"/>
          <a:stretch/>
        </p:blipFill>
        <p:spPr>
          <a:xfrm>
            <a:off x="5614911" y="2066201"/>
            <a:ext cx="5597574" cy="3974873"/>
          </a:xfrm>
          <a:prstGeom prst="rect">
            <a:avLst/>
          </a:prstGeom>
        </p:spPr>
      </p:pic>
      <p:sp>
        <p:nvSpPr>
          <p:cNvPr id="9" name="Slide Number Placeholder 5">
            <a:extLst>
              <a:ext uri="{FF2B5EF4-FFF2-40B4-BE49-F238E27FC236}">
                <a16:creationId xmlns:a16="http://schemas.microsoft.com/office/drawing/2014/main" id="{3AADBC05-C9C3-B03B-A70D-2669BF67976D}"/>
              </a:ext>
            </a:extLst>
          </p:cNvPr>
          <p:cNvSpPr txBox="1">
            <a:spLocks/>
          </p:cNvSpPr>
          <p:nvPr/>
        </p:nvSpPr>
        <p:spPr>
          <a:xfrm>
            <a:off x="9900460" y="6459787"/>
            <a:ext cx="1312025" cy="365125"/>
          </a:xfrm>
          <a:prstGeom prst="rect">
            <a:avLst/>
          </a:prstGeom>
        </p:spPr>
        <p:txBody>
          <a:bodyPr anchor="ctr"/>
          <a:lstStyle>
            <a:defPPr>
              <a:defRPr lang="en-US"/>
            </a:defPPr>
            <a:lvl1pPr marL="0" algn="r" defTabSz="4572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712C4A9B-56B6-4F19-B34C-CB5061A7DFCE}" type="slidenum">
              <a:rPr lang="en-US" smtClean="0"/>
              <a:pPr>
                <a:defRPr/>
              </a:pPr>
              <a:t>44</a:t>
            </a:fld>
            <a:endParaRPr lang="en-US"/>
          </a:p>
        </p:txBody>
      </p:sp>
      <p:sp>
        <p:nvSpPr>
          <p:cNvPr id="13" name="Date Placeholder 3">
            <a:extLst>
              <a:ext uri="{FF2B5EF4-FFF2-40B4-BE49-F238E27FC236}">
                <a16:creationId xmlns:a16="http://schemas.microsoft.com/office/drawing/2014/main" id="{520BFD7F-04FF-6995-725E-B529E4750698}"/>
              </a:ext>
            </a:extLst>
          </p:cNvPr>
          <p:cNvSpPr txBox="1">
            <a:spLocks/>
          </p:cNvSpPr>
          <p:nvPr/>
        </p:nvSpPr>
        <p:spPr>
          <a:xfrm>
            <a:off x="1097282" y="6459787"/>
            <a:ext cx="2472271" cy="365125"/>
          </a:xfrm>
          <a:prstGeom prst="rect">
            <a:avLst/>
          </a:prstGeom>
        </p:spPr>
        <p:txBody>
          <a:bodyPr vert="horz" lIns="91440" tIns="45720" rIns="91440" bIns="45720" rtlCol="0" anchor="ctr">
            <a:normAutofit/>
          </a:bodyPr>
          <a:lstStyle>
            <a:lvl1pPr marL="0" indent="0" algn="l" defTabSz="914377" rtl="0" eaLnBrk="1" latinLnBrk="0" hangingPunct="1">
              <a:lnSpc>
                <a:spcPct val="100000"/>
              </a:lnSpc>
              <a:spcBef>
                <a:spcPts val="600"/>
              </a:spcBef>
              <a:spcAft>
                <a:spcPts val="600"/>
              </a:spcAft>
              <a:buClr>
                <a:srgbClr val="609328"/>
              </a:buClr>
              <a:buSzPct val="100000"/>
              <a:buFontTx/>
              <a:buNone/>
              <a:defRPr sz="900" kern="1200">
                <a:solidFill>
                  <a:srgbClr val="FFFFFF"/>
                </a:solidFill>
                <a:latin typeface="Arial" panose="020B0604020202020204" pitchFamily="34" charset="0"/>
                <a:ea typeface="+mn-ea"/>
                <a:cs typeface="Arial" panose="020B0604020202020204" pitchFamily="34" charset="0"/>
              </a:defRPr>
            </a:lvl1pPr>
            <a:lvl2pPr marL="457189" indent="0" algn="l" defTabSz="914377" rtl="0" eaLnBrk="1" latinLnBrk="0" hangingPunct="1">
              <a:lnSpc>
                <a:spcPct val="90000"/>
              </a:lnSpc>
              <a:spcBef>
                <a:spcPts val="200"/>
              </a:spcBef>
              <a:spcAft>
                <a:spcPts val="400"/>
              </a:spcAft>
              <a:buClr>
                <a:schemeClr val="accent1"/>
              </a:buClr>
              <a:buFont typeface="Calibri" pitchFamily="34" charset="0"/>
              <a:buNone/>
              <a:defRPr sz="1200" kern="1200">
                <a:solidFill>
                  <a:schemeClr val="tx1">
                    <a:lumMod val="75000"/>
                    <a:lumOff val="25000"/>
                  </a:schemeClr>
                </a:solidFill>
                <a:latin typeface="+mn-lt"/>
                <a:ea typeface="+mn-ea"/>
                <a:cs typeface="+mn-cs"/>
              </a:defRPr>
            </a:lvl2pPr>
            <a:lvl3pPr marL="914377" indent="0" algn="l" defTabSz="914377" rtl="0" eaLnBrk="1" latinLnBrk="0" hangingPunct="1">
              <a:lnSpc>
                <a:spcPct val="100000"/>
              </a:lnSpc>
              <a:spcBef>
                <a:spcPts val="0"/>
              </a:spcBef>
              <a:spcAft>
                <a:spcPts val="600"/>
              </a:spcAft>
              <a:buClr>
                <a:srgbClr val="609328"/>
              </a:buClr>
              <a:buFont typeface="Arial" panose="020B0604020202020204" pitchFamily="34" charset="0"/>
              <a:buNone/>
              <a:defRPr lang="en-US" sz="1000" kern="1200">
                <a:solidFill>
                  <a:schemeClr val="tx2"/>
                </a:solidFill>
                <a:latin typeface="Arial" panose="020B0604020202020204" pitchFamily="34" charset="0"/>
                <a:ea typeface="+mn-ea"/>
                <a:cs typeface="Arial" panose="020B0604020202020204" pitchFamily="34" charset="0"/>
              </a:defRPr>
            </a:lvl3pPr>
            <a:lvl4pPr marL="1371566" indent="0" algn="l" defTabSz="914377" rtl="0" eaLnBrk="1" latinLnBrk="0" hangingPunct="1">
              <a:lnSpc>
                <a:spcPct val="90000"/>
              </a:lnSpc>
              <a:spcBef>
                <a:spcPts val="200"/>
              </a:spcBef>
              <a:spcAft>
                <a:spcPts val="400"/>
              </a:spcAft>
              <a:buClr>
                <a:schemeClr val="accent1"/>
              </a:buClr>
              <a:buFont typeface="Courier New" panose="02070309020205020404" pitchFamily="49" charset="0"/>
              <a:buNone/>
              <a:defRPr sz="900" kern="1200">
                <a:solidFill>
                  <a:schemeClr val="tx2"/>
                </a:solidFill>
                <a:latin typeface="Arial" panose="020B0604020202020204" pitchFamily="34" charset="0"/>
                <a:ea typeface="+mn-ea"/>
                <a:cs typeface="Arial" panose="020B0604020202020204" pitchFamily="34" charset="0"/>
              </a:defRPr>
            </a:lvl4pPr>
            <a:lvl5pPr marL="1828754" indent="0" algn="l" defTabSz="914377" rtl="0" eaLnBrk="1" latinLnBrk="0" hangingPunct="1">
              <a:lnSpc>
                <a:spcPct val="90000"/>
              </a:lnSpc>
              <a:spcBef>
                <a:spcPts val="200"/>
              </a:spcBef>
              <a:spcAft>
                <a:spcPts val="400"/>
              </a:spcAft>
              <a:buClr>
                <a:schemeClr val="accent1"/>
              </a:buClr>
              <a:buFont typeface="Calibri" pitchFamily="34" charset="0"/>
              <a:buNone/>
              <a:defRPr sz="900" kern="1200">
                <a:solidFill>
                  <a:schemeClr val="tx2"/>
                </a:solidFill>
                <a:latin typeface="Arial" panose="020B0604020202020204" pitchFamily="34" charset="0"/>
                <a:ea typeface="+mn-ea"/>
                <a:cs typeface="Arial" panose="020B0604020202020204" pitchFamily="34" charset="0"/>
              </a:defRPr>
            </a:lvl5pPr>
            <a:lvl6pPr marL="2285943" indent="0" algn="l" defTabSz="914377"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6pPr>
            <a:lvl7pPr marL="2743131" indent="0" algn="l" defTabSz="914377"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7pPr>
            <a:lvl8pPr marL="3200320" indent="0" algn="l" defTabSz="914377"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8pPr>
            <a:lvl9pPr marL="3657509" indent="0" algn="l" defTabSz="914377"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9pPr>
          </a:lstStyle>
          <a:p>
            <a:pPr>
              <a:defRPr/>
            </a:pPr>
            <a:r>
              <a:rPr lang="en-US"/>
              <a:t> </a:t>
            </a:r>
          </a:p>
        </p:txBody>
      </p:sp>
      <p:sp>
        <p:nvSpPr>
          <p:cNvPr id="14" name="Footer Placeholder 4">
            <a:extLst>
              <a:ext uri="{FF2B5EF4-FFF2-40B4-BE49-F238E27FC236}">
                <a16:creationId xmlns:a16="http://schemas.microsoft.com/office/drawing/2014/main" id="{5ABF5A33-CC97-35DA-6AB2-FC376EC0F74D}"/>
              </a:ext>
            </a:extLst>
          </p:cNvPr>
          <p:cNvSpPr>
            <a:spLocks noGrp="1"/>
          </p:cNvSpPr>
          <p:nvPr>
            <p:ph type="ftr" sz="quarter" idx="3"/>
          </p:nvPr>
        </p:nvSpPr>
        <p:spPr>
          <a:xfrm>
            <a:off x="3686186" y="6459787"/>
            <a:ext cx="4822804" cy="365125"/>
          </a:xfrm>
          <a:prstGeom prst="rect">
            <a:avLst/>
          </a:prstGeom>
        </p:spPr>
        <p:txBody>
          <a:bodyPr vert="horz" lIns="91440" tIns="45720" rIns="91440" bIns="45720" rtlCol="0" anchor="ctr"/>
          <a:lstStyle>
            <a:lvl1pPr algn="ctr">
              <a:defRPr sz="900" cap="all" baseline="0">
                <a:solidFill>
                  <a:srgbClr val="FFFFFF"/>
                </a:solidFill>
                <a:latin typeface="Arial" panose="020B0604020202020204" pitchFamily="34" charset="0"/>
                <a:cs typeface="Arial" panose="020B0604020202020204" pitchFamily="34" charset="0"/>
              </a:defRPr>
            </a:lvl1pPr>
          </a:lstStyle>
          <a:p>
            <a:pPr>
              <a:defRPr/>
            </a:pPr>
            <a:r>
              <a:rPr lang="en-US"/>
              <a:t>TIER 2 FOOD</a:t>
            </a:r>
          </a:p>
        </p:txBody>
      </p:sp>
      <p:sp>
        <p:nvSpPr>
          <p:cNvPr id="6" name="Slide Number Placeholder 5">
            <a:extLst>
              <a:ext uri="{FF2B5EF4-FFF2-40B4-BE49-F238E27FC236}">
                <a16:creationId xmlns:a16="http://schemas.microsoft.com/office/drawing/2014/main" id="{2867EDF5-5753-86F7-8CD2-217BFBB448D9}"/>
              </a:ext>
            </a:extLst>
          </p:cNvPr>
          <p:cNvSpPr>
            <a:spLocks noGrp="1"/>
          </p:cNvSpPr>
          <p:nvPr>
            <p:ph type="sldNum" sz="quarter" idx="4"/>
          </p:nvPr>
        </p:nvSpPr>
        <p:spPr/>
        <p:txBody>
          <a:bodyPr/>
          <a:lstStyle/>
          <a:p>
            <a:pPr>
              <a:defRPr/>
            </a:pPr>
            <a:fld id="{712C4A9B-56B6-4F19-B34C-CB5061A7DFCE}" type="slidenum">
              <a:rPr lang="en-US" smtClean="0"/>
              <a:pPr>
                <a:defRPr/>
              </a:pPr>
              <a:t>44</a:t>
            </a:fld>
            <a:endParaRPr lang="en-US"/>
          </a:p>
        </p:txBody>
      </p:sp>
    </p:spTree>
    <p:extLst>
      <p:ext uri="{BB962C8B-B14F-4D97-AF65-F5344CB8AC3E}">
        <p14:creationId xmlns:p14="http://schemas.microsoft.com/office/powerpoint/2010/main" val="2253570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73302-02B8-18DA-30D2-326B4820D38D}"/>
              </a:ext>
            </a:extLst>
          </p:cNvPr>
          <p:cNvSpPr>
            <a:spLocks noGrp="1"/>
          </p:cNvSpPr>
          <p:nvPr>
            <p:ph type="title"/>
          </p:nvPr>
        </p:nvSpPr>
        <p:spPr>
          <a:xfrm>
            <a:off x="5257800" y="210709"/>
            <a:ext cx="5954685" cy="746759"/>
          </a:xfrm>
        </p:spPr>
        <p:txBody>
          <a:bodyPr lIns="274320" rIns="182880" anchor="b">
            <a:noAutofit/>
          </a:bodyPr>
          <a:lstStyle/>
          <a:p>
            <a:pPr marL="466725" indent="-466725"/>
            <a:r>
              <a:rPr lang="en-US" sz="3200" dirty="0">
                <a:solidFill>
                  <a:schemeClr val="tx2"/>
                </a:solidFill>
              </a:rPr>
              <a:t>Scenario 6</a:t>
            </a:r>
          </a:p>
        </p:txBody>
      </p:sp>
      <p:sp>
        <p:nvSpPr>
          <p:cNvPr id="3" name="Content Placeholder 2">
            <a:extLst>
              <a:ext uri="{FF2B5EF4-FFF2-40B4-BE49-F238E27FC236}">
                <a16:creationId xmlns:a16="http://schemas.microsoft.com/office/drawing/2014/main" id="{947F4D77-4A0C-1FAE-53EF-88BD34337D0E}"/>
              </a:ext>
            </a:extLst>
          </p:cNvPr>
          <p:cNvSpPr>
            <a:spLocks noGrp="1"/>
          </p:cNvSpPr>
          <p:nvPr>
            <p:ph idx="1"/>
          </p:nvPr>
        </p:nvSpPr>
        <p:spPr>
          <a:xfrm>
            <a:off x="5257799" y="990600"/>
            <a:ext cx="6400799" cy="1042469"/>
          </a:xfrm>
        </p:spPr>
        <p:txBody>
          <a:bodyPr vert="horz" lIns="182880" tIns="45720" rIns="182880" bIns="45720" rtlCol="0">
            <a:noAutofit/>
          </a:bodyPr>
          <a:lstStyle/>
          <a:p>
            <a:pPr marL="177800" marR="231775">
              <a:spcBef>
                <a:spcPts val="0"/>
              </a:spcBef>
              <a:spcAft>
                <a:spcPts val="0"/>
              </a:spcAft>
            </a:pPr>
            <a:r>
              <a:rPr lang="en-US" sz="2000" dirty="0"/>
              <a:t>A restaurant buys alfalfa seed from a local farmer and soaks/irrigates the seed to grow fresh alfalfa sprouts for sandwiches and salads.</a:t>
            </a:r>
            <a:br>
              <a:rPr lang="en-US" sz="2000"/>
            </a:br>
            <a:endParaRPr lang="en-US" sz="1800" b="1">
              <a:solidFill>
                <a:srgbClr val="FF0000"/>
              </a:solidFill>
            </a:endParaRPr>
          </a:p>
        </p:txBody>
      </p:sp>
      <p:sp>
        <p:nvSpPr>
          <p:cNvPr id="7" name="Text Placeholder 6">
            <a:extLst>
              <a:ext uri="{FF2B5EF4-FFF2-40B4-BE49-F238E27FC236}">
                <a16:creationId xmlns:a16="http://schemas.microsoft.com/office/drawing/2014/main" id="{4C079FE3-3977-288F-D2B9-508FA4972526}"/>
              </a:ext>
            </a:extLst>
          </p:cNvPr>
          <p:cNvSpPr>
            <a:spLocks noGrp="1"/>
          </p:cNvSpPr>
          <p:nvPr>
            <p:ph type="body" sz="half" idx="2"/>
          </p:nvPr>
        </p:nvSpPr>
        <p:spPr>
          <a:xfrm>
            <a:off x="284484" y="2414016"/>
            <a:ext cx="4058916" cy="2096436"/>
          </a:xfrm>
        </p:spPr>
        <p:txBody>
          <a:bodyPr>
            <a:normAutofit/>
          </a:bodyPr>
          <a:lstStyle/>
          <a:p>
            <a:pPr marL="571500" lvl="1">
              <a:lnSpc>
                <a:spcPct val="100000"/>
              </a:lnSpc>
              <a:spcBef>
                <a:spcPts val="1200"/>
              </a:spcBef>
              <a:spcAft>
                <a:spcPts val="1200"/>
              </a:spcAft>
              <a:buClr>
                <a:srgbClr val="609328"/>
              </a:buClr>
              <a:buSzPct val="100000"/>
            </a:pPr>
            <a:r>
              <a:rPr lang="en-US" sz="2000" b="1" dirty="0">
                <a:solidFill>
                  <a:srgbClr val="FF0000"/>
                </a:solidFill>
                <a:latin typeface="Verdana" panose="020B0604030504040204" pitchFamily="34" charset="0"/>
                <a:ea typeface="Verdana" panose="020B0604030504040204" pitchFamily="34" charset="0"/>
                <a:cs typeface="Arial" panose="020B0604020202020204" pitchFamily="34" charset="0"/>
              </a:rPr>
              <a:t>Variance required</a:t>
            </a:r>
          </a:p>
          <a:p>
            <a:pPr marL="571500" lvl="1">
              <a:lnSpc>
                <a:spcPct val="100000"/>
              </a:lnSpc>
              <a:spcBef>
                <a:spcPts val="1800"/>
              </a:spcBef>
              <a:spcAft>
                <a:spcPts val="1200"/>
              </a:spcAft>
              <a:buClr>
                <a:srgbClr val="609328"/>
              </a:buClr>
              <a:buSzPct val="100000"/>
            </a:pPr>
            <a:r>
              <a:rPr lang="en-US" sz="2000" b="1" dirty="0">
                <a:solidFill>
                  <a:srgbClr val="FF0000"/>
                </a:solidFill>
                <a:latin typeface="Verdana" panose="020B0604030504040204" pitchFamily="34" charset="0"/>
                <a:ea typeface="Verdana" panose="020B0604030504040204" pitchFamily="34" charset="0"/>
                <a:cs typeface="Arial" panose="020B0604020202020204" pitchFamily="34" charset="0"/>
              </a:rPr>
              <a:t>HACCP plan required</a:t>
            </a:r>
          </a:p>
          <a:p>
            <a:pPr marL="571500" lvl="1">
              <a:lnSpc>
                <a:spcPct val="100000"/>
              </a:lnSpc>
              <a:spcBef>
                <a:spcPts val="1800"/>
              </a:spcBef>
              <a:spcAft>
                <a:spcPts val="1200"/>
              </a:spcAft>
              <a:buClr>
                <a:srgbClr val="609328"/>
              </a:buClr>
              <a:buSzPct val="100000"/>
            </a:pPr>
            <a:r>
              <a:rPr lang="en-US" sz="2000" b="1" dirty="0">
                <a:solidFill>
                  <a:srgbClr val="FFFFFF"/>
                </a:solidFill>
                <a:latin typeface="Verdana" panose="020B0604030504040204" pitchFamily="34" charset="0"/>
                <a:ea typeface="Verdana" panose="020B0604030504040204" pitchFamily="34" charset="0"/>
                <a:cs typeface="Arial" panose="020B0604020202020204" pitchFamily="34" charset="0"/>
              </a:rPr>
              <a:t>Other Special Requirements</a:t>
            </a:r>
          </a:p>
        </p:txBody>
      </p:sp>
      <p:pic>
        <p:nvPicPr>
          <p:cNvPr id="6" name="Graphic 5" descr="Checkbox Checked with solid fill">
            <a:extLst>
              <a:ext uri="{FF2B5EF4-FFF2-40B4-BE49-F238E27FC236}">
                <a16:creationId xmlns:a16="http://schemas.microsoft.com/office/drawing/2014/main" id="{D976EB92-AA3A-2C6D-D024-1A774F5260F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6358" y="2218433"/>
            <a:ext cx="685800" cy="685800"/>
          </a:xfrm>
          <a:prstGeom prst="rect">
            <a:avLst/>
          </a:prstGeom>
        </p:spPr>
      </p:pic>
      <p:cxnSp>
        <p:nvCxnSpPr>
          <p:cNvPr id="17" name="Straight Connector 16">
            <a:extLst>
              <a:ext uri="{FF2B5EF4-FFF2-40B4-BE49-F238E27FC236}">
                <a16:creationId xmlns:a16="http://schemas.microsoft.com/office/drawing/2014/main" id="{00766F7E-2F3C-B684-16F1-00452672E97E}"/>
              </a:ext>
            </a:extLst>
          </p:cNvPr>
          <p:cNvCxnSpPr/>
          <p:nvPr/>
        </p:nvCxnSpPr>
        <p:spPr>
          <a:xfrm>
            <a:off x="838200" y="2290880"/>
            <a:ext cx="0" cy="2585920"/>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1993D0F-55CB-AB3E-2FFE-02E325496C94}"/>
              </a:ext>
            </a:extLst>
          </p:cNvPr>
          <p:cNvCxnSpPr>
            <a:cxnSpLocks/>
          </p:cNvCxnSpPr>
          <p:nvPr/>
        </p:nvCxnSpPr>
        <p:spPr>
          <a:xfrm>
            <a:off x="255898" y="2913504"/>
            <a:ext cx="3935102" cy="0"/>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2EADF32-615E-5059-6B32-9B1A56D6AF16}"/>
              </a:ext>
            </a:extLst>
          </p:cNvPr>
          <p:cNvCxnSpPr>
            <a:cxnSpLocks/>
          </p:cNvCxnSpPr>
          <p:nvPr/>
        </p:nvCxnSpPr>
        <p:spPr>
          <a:xfrm>
            <a:off x="255898" y="3668992"/>
            <a:ext cx="3935102" cy="0"/>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E6169F0-0C17-4BF4-8B5C-49894F000591}"/>
              </a:ext>
            </a:extLst>
          </p:cNvPr>
          <p:cNvCxnSpPr>
            <a:cxnSpLocks/>
          </p:cNvCxnSpPr>
          <p:nvPr/>
        </p:nvCxnSpPr>
        <p:spPr>
          <a:xfrm>
            <a:off x="255898" y="4576880"/>
            <a:ext cx="3935102" cy="0"/>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4" name="Graphic 3" descr="Checkbox Checked with solid fill">
            <a:extLst>
              <a:ext uri="{FF2B5EF4-FFF2-40B4-BE49-F238E27FC236}">
                <a16:creationId xmlns:a16="http://schemas.microsoft.com/office/drawing/2014/main" id="{7DC0F054-74FD-BEAE-E69A-D3079605C16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6358" y="2948348"/>
            <a:ext cx="685800" cy="685800"/>
          </a:xfrm>
          <a:prstGeom prst="rect">
            <a:avLst/>
          </a:prstGeom>
        </p:spPr>
      </p:pic>
      <p:pic>
        <p:nvPicPr>
          <p:cNvPr id="5" name="Picture 4">
            <a:extLst>
              <a:ext uri="{FF2B5EF4-FFF2-40B4-BE49-F238E27FC236}">
                <a16:creationId xmlns:a16="http://schemas.microsoft.com/office/drawing/2014/main" id="{DBC73A0F-C3A2-6C4F-BF4D-34C5DAB52DCD}"/>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l="3046" r="3046"/>
          <a:stretch/>
        </p:blipFill>
        <p:spPr>
          <a:xfrm>
            <a:off x="5614911" y="2066201"/>
            <a:ext cx="5597574" cy="3974873"/>
          </a:xfrm>
          <a:prstGeom prst="rect">
            <a:avLst/>
          </a:prstGeom>
        </p:spPr>
      </p:pic>
      <p:sp>
        <p:nvSpPr>
          <p:cNvPr id="9" name="Slide Number Placeholder 5">
            <a:extLst>
              <a:ext uri="{FF2B5EF4-FFF2-40B4-BE49-F238E27FC236}">
                <a16:creationId xmlns:a16="http://schemas.microsoft.com/office/drawing/2014/main" id="{3AADBC05-C9C3-B03B-A70D-2669BF67976D}"/>
              </a:ext>
            </a:extLst>
          </p:cNvPr>
          <p:cNvSpPr txBox="1">
            <a:spLocks/>
          </p:cNvSpPr>
          <p:nvPr/>
        </p:nvSpPr>
        <p:spPr>
          <a:xfrm>
            <a:off x="9900460" y="6459787"/>
            <a:ext cx="1312025" cy="365125"/>
          </a:xfrm>
          <a:prstGeom prst="rect">
            <a:avLst/>
          </a:prstGeom>
        </p:spPr>
        <p:txBody>
          <a:bodyPr anchor="ctr"/>
          <a:lstStyle>
            <a:defPPr>
              <a:defRPr lang="en-US"/>
            </a:defPPr>
            <a:lvl1pPr marL="0" algn="r" defTabSz="4572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712C4A9B-56B6-4F19-B34C-CB5061A7DFCE}" type="slidenum">
              <a:rPr lang="en-US" smtClean="0"/>
              <a:pPr>
                <a:defRPr/>
              </a:pPr>
              <a:t>45</a:t>
            </a:fld>
            <a:endParaRPr lang="en-US"/>
          </a:p>
        </p:txBody>
      </p:sp>
      <p:sp>
        <p:nvSpPr>
          <p:cNvPr id="13" name="Date Placeholder 3">
            <a:extLst>
              <a:ext uri="{FF2B5EF4-FFF2-40B4-BE49-F238E27FC236}">
                <a16:creationId xmlns:a16="http://schemas.microsoft.com/office/drawing/2014/main" id="{520BFD7F-04FF-6995-725E-B529E4750698}"/>
              </a:ext>
            </a:extLst>
          </p:cNvPr>
          <p:cNvSpPr txBox="1">
            <a:spLocks/>
          </p:cNvSpPr>
          <p:nvPr/>
        </p:nvSpPr>
        <p:spPr>
          <a:xfrm>
            <a:off x="1097282" y="6459787"/>
            <a:ext cx="2472271" cy="365125"/>
          </a:xfrm>
          <a:prstGeom prst="rect">
            <a:avLst/>
          </a:prstGeom>
        </p:spPr>
        <p:txBody>
          <a:bodyPr vert="horz" lIns="91440" tIns="45720" rIns="91440" bIns="45720" rtlCol="0" anchor="ctr">
            <a:normAutofit/>
          </a:bodyPr>
          <a:lstStyle>
            <a:lvl1pPr marL="0" indent="0" algn="l" defTabSz="914377" rtl="0" eaLnBrk="1" latinLnBrk="0" hangingPunct="1">
              <a:lnSpc>
                <a:spcPct val="100000"/>
              </a:lnSpc>
              <a:spcBef>
                <a:spcPts val="600"/>
              </a:spcBef>
              <a:spcAft>
                <a:spcPts val="600"/>
              </a:spcAft>
              <a:buClr>
                <a:srgbClr val="609328"/>
              </a:buClr>
              <a:buSzPct val="100000"/>
              <a:buFontTx/>
              <a:buNone/>
              <a:defRPr sz="900" kern="1200">
                <a:solidFill>
                  <a:srgbClr val="FFFFFF"/>
                </a:solidFill>
                <a:latin typeface="Arial" panose="020B0604020202020204" pitchFamily="34" charset="0"/>
                <a:ea typeface="+mn-ea"/>
                <a:cs typeface="Arial" panose="020B0604020202020204" pitchFamily="34" charset="0"/>
              </a:defRPr>
            </a:lvl1pPr>
            <a:lvl2pPr marL="457189" indent="0" algn="l" defTabSz="914377" rtl="0" eaLnBrk="1" latinLnBrk="0" hangingPunct="1">
              <a:lnSpc>
                <a:spcPct val="90000"/>
              </a:lnSpc>
              <a:spcBef>
                <a:spcPts val="200"/>
              </a:spcBef>
              <a:spcAft>
                <a:spcPts val="400"/>
              </a:spcAft>
              <a:buClr>
                <a:schemeClr val="accent1"/>
              </a:buClr>
              <a:buFont typeface="Calibri" pitchFamily="34" charset="0"/>
              <a:buNone/>
              <a:defRPr sz="1200" kern="1200">
                <a:solidFill>
                  <a:schemeClr val="tx1">
                    <a:lumMod val="75000"/>
                    <a:lumOff val="25000"/>
                  </a:schemeClr>
                </a:solidFill>
                <a:latin typeface="+mn-lt"/>
                <a:ea typeface="+mn-ea"/>
                <a:cs typeface="+mn-cs"/>
              </a:defRPr>
            </a:lvl2pPr>
            <a:lvl3pPr marL="914377" indent="0" algn="l" defTabSz="914377" rtl="0" eaLnBrk="1" latinLnBrk="0" hangingPunct="1">
              <a:lnSpc>
                <a:spcPct val="100000"/>
              </a:lnSpc>
              <a:spcBef>
                <a:spcPts val="0"/>
              </a:spcBef>
              <a:spcAft>
                <a:spcPts val="600"/>
              </a:spcAft>
              <a:buClr>
                <a:srgbClr val="609328"/>
              </a:buClr>
              <a:buFont typeface="Arial" panose="020B0604020202020204" pitchFamily="34" charset="0"/>
              <a:buNone/>
              <a:defRPr lang="en-US" sz="1000" kern="1200">
                <a:solidFill>
                  <a:schemeClr val="tx2"/>
                </a:solidFill>
                <a:latin typeface="Arial" panose="020B0604020202020204" pitchFamily="34" charset="0"/>
                <a:ea typeface="+mn-ea"/>
                <a:cs typeface="Arial" panose="020B0604020202020204" pitchFamily="34" charset="0"/>
              </a:defRPr>
            </a:lvl3pPr>
            <a:lvl4pPr marL="1371566" indent="0" algn="l" defTabSz="914377" rtl="0" eaLnBrk="1" latinLnBrk="0" hangingPunct="1">
              <a:lnSpc>
                <a:spcPct val="90000"/>
              </a:lnSpc>
              <a:spcBef>
                <a:spcPts val="200"/>
              </a:spcBef>
              <a:spcAft>
                <a:spcPts val="400"/>
              </a:spcAft>
              <a:buClr>
                <a:schemeClr val="accent1"/>
              </a:buClr>
              <a:buFont typeface="Courier New" panose="02070309020205020404" pitchFamily="49" charset="0"/>
              <a:buNone/>
              <a:defRPr sz="900" kern="1200">
                <a:solidFill>
                  <a:schemeClr val="tx2"/>
                </a:solidFill>
                <a:latin typeface="Arial" panose="020B0604020202020204" pitchFamily="34" charset="0"/>
                <a:ea typeface="+mn-ea"/>
                <a:cs typeface="Arial" panose="020B0604020202020204" pitchFamily="34" charset="0"/>
              </a:defRPr>
            </a:lvl4pPr>
            <a:lvl5pPr marL="1828754" indent="0" algn="l" defTabSz="914377" rtl="0" eaLnBrk="1" latinLnBrk="0" hangingPunct="1">
              <a:lnSpc>
                <a:spcPct val="90000"/>
              </a:lnSpc>
              <a:spcBef>
                <a:spcPts val="200"/>
              </a:spcBef>
              <a:spcAft>
                <a:spcPts val="400"/>
              </a:spcAft>
              <a:buClr>
                <a:schemeClr val="accent1"/>
              </a:buClr>
              <a:buFont typeface="Calibri" pitchFamily="34" charset="0"/>
              <a:buNone/>
              <a:defRPr sz="900" kern="1200">
                <a:solidFill>
                  <a:schemeClr val="tx2"/>
                </a:solidFill>
                <a:latin typeface="Arial" panose="020B0604020202020204" pitchFamily="34" charset="0"/>
                <a:ea typeface="+mn-ea"/>
                <a:cs typeface="Arial" panose="020B0604020202020204" pitchFamily="34" charset="0"/>
              </a:defRPr>
            </a:lvl5pPr>
            <a:lvl6pPr marL="2285943" indent="0" algn="l" defTabSz="914377"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6pPr>
            <a:lvl7pPr marL="2743131" indent="0" algn="l" defTabSz="914377"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7pPr>
            <a:lvl8pPr marL="3200320" indent="0" algn="l" defTabSz="914377"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8pPr>
            <a:lvl9pPr marL="3657509" indent="0" algn="l" defTabSz="914377"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9pPr>
          </a:lstStyle>
          <a:p>
            <a:pPr>
              <a:defRPr/>
            </a:pPr>
            <a:r>
              <a:rPr lang="en-US"/>
              <a:t> </a:t>
            </a:r>
          </a:p>
        </p:txBody>
      </p:sp>
      <p:sp>
        <p:nvSpPr>
          <p:cNvPr id="14" name="Footer Placeholder 4">
            <a:extLst>
              <a:ext uri="{FF2B5EF4-FFF2-40B4-BE49-F238E27FC236}">
                <a16:creationId xmlns:a16="http://schemas.microsoft.com/office/drawing/2014/main" id="{5ABF5A33-CC97-35DA-6AB2-FC376EC0F74D}"/>
              </a:ext>
            </a:extLst>
          </p:cNvPr>
          <p:cNvSpPr>
            <a:spLocks noGrp="1"/>
          </p:cNvSpPr>
          <p:nvPr>
            <p:ph type="ftr" sz="quarter" idx="3"/>
          </p:nvPr>
        </p:nvSpPr>
        <p:spPr>
          <a:xfrm>
            <a:off x="3686186" y="6459787"/>
            <a:ext cx="4822804" cy="365125"/>
          </a:xfrm>
          <a:prstGeom prst="rect">
            <a:avLst/>
          </a:prstGeom>
        </p:spPr>
        <p:txBody>
          <a:bodyPr vert="horz" lIns="91440" tIns="45720" rIns="91440" bIns="45720" rtlCol="0" anchor="ctr"/>
          <a:lstStyle>
            <a:lvl1pPr algn="ctr">
              <a:defRPr sz="900" cap="all" baseline="0">
                <a:solidFill>
                  <a:srgbClr val="FFFFFF"/>
                </a:solidFill>
                <a:latin typeface="Arial" panose="020B0604020202020204" pitchFamily="34" charset="0"/>
                <a:cs typeface="Arial" panose="020B0604020202020204" pitchFamily="34" charset="0"/>
              </a:defRPr>
            </a:lvl1pPr>
          </a:lstStyle>
          <a:p>
            <a:pPr>
              <a:defRPr/>
            </a:pPr>
            <a:r>
              <a:rPr lang="en-US" dirty="0"/>
              <a:t>TIER 2 FOOD</a:t>
            </a:r>
          </a:p>
        </p:txBody>
      </p:sp>
      <p:sp>
        <p:nvSpPr>
          <p:cNvPr id="10" name="Slide Number Placeholder 9">
            <a:extLst>
              <a:ext uri="{FF2B5EF4-FFF2-40B4-BE49-F238E27FC236}">
                <a16:creationId xmlns:a16="http://schemas.microsoft.com/office/drawing/2014/main" id="{B90E6C0C-0ABA-E20B-5C4E-BCAE247C78D7}"/>
              </a:ext>
            </a:extLst>
          </p:cNvPr>
          <p:cNvSpPr>
            <a:spLocks noGrp="1"/>
          </p:cNvSpPr>
          <p:nvPr>
            <p:ph type="sldNum" sz="quarter" idx="4"/>
          </p:nvPr>
        </p:nvSpPr>
        <p:spPr/>
        <p:txBody>
          <a:bodyPr/>
          <a:lstStyle/>
          <a:p>
            <a:pPr>
              <a:defRPr/>
            </a:pPr>
            <a:fld id="{712C4A9B-56B6-4F19-B34C-CB5061A7DFCE}" type="slidenum">
              <a:rPr lang="en-US" smtClean="0"/>
              <a:pPr>
                <a:defRPr/>
              </a:pPr>
              <a:t>45</a:t>
            </a:fld>
            <a:endParaRPr lang="en-US"/>
          </a:p>
        </p:txBody>
      </p:sp>
    </p:spTree>
    <p:extLst>
      <p:ext uri="{BB962C8B-B14F-4D97-AF65-F5344CB8AC3E}">
        <p14:creationId xmlns:p14="http://schemas.microsoft.com/office/powerpoint/2010/main" val="3712717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C376FC-9178-0429-B6C8-6938AE2B64AE}"/>
              </a:ext>
            </a:extLst>
          </p:cNvPr>
          <p:cNvSpPr>
            <a:spLocks noGrp="1"/>
          </p:cNvSpPr>
          <p:nvPr>
            <p:ph idx="1"/>
          </p:nvPr>
        </p:nvSpPr>
        <p:spPr>
          <a:xfrm>
            <a:off x="1447800" y="1771828"/>
            <a:ext cx="9646918" cy="4552772"/>
          </a:xfrm>
        </p:spPr>
        <p:txBody>
          <a:bodyPr>
            <a:normAutofit fontScale="92500" lnSpcReduction="20000"/>
          </a:bodyPr>
          <a:lstStyle/>
          <a:p>
            <a:pPr marL="0" marR="164465" indent="-1270">
              <a:lnSpc>
                <a:spcPct val="120000"/>
              </a:lnSpc>
              <a:spcBef>
                <a:spcPts val="355"/>
              </a:spcBef>
              <a:spcAft>
                <a:spcPts val="0"/>
              </a:spcAft>
              <a:tabLst>
                <a:tab pos="1012825" algn="l"/>
              </a:tabLst>
            </a:pPr>
            <a:r>
              <a:rPr lang="en-US" sz="2600" b="1">
                <a:solidFill>
                  <a:srgbClr val="FF0000"/>
                </a:solidFill>
                <a:effectLst/>
                <a:ea typeface="Times New Roman" panose="02020603050405020304" pitchFamily="18" charset="0"/>
              </a:rPr>
              <a:t>Variance and a HACCP Plan Required</a:t>
            </a:r>
          </a:p>
          <a:p>
            <a:pPr marR="164465">
              <a:lnSpc>
                <a:spcPct val="120000"/>
              </a:lnSpc>
              <a:tabLst>
                <a:tab pos="1012825" algn="l"/>
              </a:tabLst>
            </a:pPr>
            <a:r>
              <a:rPr lang="en-US" sz="2600" b="1">
                <a:effectLst/>
                <a:ea typeface="Times New Roman" panose="02020603050405020304" pitchFamily="18" charset="0"/>
              </a:rPr>
              <a:t>Answer: </a:t>
            </a:r>
            <a:r>
              <a:rPr lang="en-US" sz="2600">
                <a:solidFill>
                  <a:srgbClr val="003399"/>
                </a:solidFill>
                <a:effectLst/>
                <a:ea typeface="Times New Roman" panose="02020603050405020304" pitchFamily="18" charset="0"/>
              </a:rPr>
              <a:t>Under </a:t>
            </a:r>
            <a:r>
              <a:rPr lang="en-US" sz="2600" b="1" spc="-5">
                <a:solidFill>
                  <a:srgbClr val="003399"/>
                </a:solidFill>
                <a:effectLst/>
                <a:ea typeface="Times New Roman" panose="02020603050405020304" pitchFamily="18" charset="0"/>
              </a:rPr>
              <a:t>3-502.11 </a:t>
            </a:r>
            <a:r>
              <a:rPr lang="en-US" sz="2600" b="1">
                <a:solidFill>
                  <a:srgbClr val="003399"/>
                </a:solidFill>
                <a:effectLst/>
                <a:ea typeface="Times New Roman" panose="02020603050405020304" pitchFamily="18" charset="0"/>
              </a:rPr>
              <a:t>(H</a:t>
            </a:r>
            <a:r>
              <a:rPr lang="en-US" sz="2600">
                <a:solidFill>
                  <a:srgbClr val="003399"/>
                </a:solidFill>
                <a:effectLst/>
                <a:ea typeface="Times New Roman" panose="02020603050405020304" pitchFamily="18" charset="0"/>
              </a:rPr>
              <a:t>) </a:t>
            </a:r>
            <a:r>
              <a:rPr lang="en-US" sz="2600" b="1" spc="-5">
                <a:solidFill>
                  <a:srgbClr val="003399"/>
                </a:solidFill>
                <a:effectLst/>
                <a:ea typeface="Times New Roman" panose="02020603050405020304" pitchFamily="18" charset="0"/>
              </a:rPr>
              <a:t>Variance</a:t>
            </a:r>
            <a:r>
              <a:rPr lang="en-US" sz="2600" b="1" spc="-65">
                <a:solidFill>
                  <a:srgbClr val="003399"/>
                </a:solidFill>
                <a:effectLst/>
                <a:ea typeface="Times New Roman" panose="02020603050405020304" pitchFamily="18" charset="0"/>
              </a:rPr>
              <a:t> </a:t>
            </a:r>
            <a:r>
              <a:rPr lang="en-US" sz="2600" b="1" spc="-5">
                <a:solidFill>
                  <a:srgbClr val="003399"/>
                </a:solidFill>
                <a:effectLst/>
                <a:ea typeface="Times New Roman" panose="02020603050405020304" pitchFamily="18" charset="0"/>
              </a:rPr>
              <a:t>Requirement a</a:t>
            </a:r>
            <a:r>
              <a:rPr lang="en-US" sz="2600" spc="-20">
                <a:solidFill>
                  <a:srgbClr val="003399"/>
                </a:solidFill>
                <a:effectLst/>
                <a:ea typeface="Times New Roman" panose="02020603050405020304" pitchFamily="18" charset="0"/>
              </a:rPr>
              <a:t> </a:t>
            </a:r>
            <a:r>
              <a:rPr lang="en-US" sz="2600" spc="-10">
                <a:solidFill>
                  <a:srgbClr val="003399"/>
                </a:solidFill>
                <a:effectLst/>
                <a:ea typeface="Times New Roman" panose="02020603050405020304" pitchFamily="18" charset="0"/>
              </a:rPr>
              <a:t>FOOD</a:t>
            </a:r>
            <a:r>
              <a:rPr lang="en-US" sz="2600" spc="50">
                <a:solidFill>
                  <a:srgbClr val="003399"/>
                </a:solidFill>
                <a:effectLst/>
                <a:ea typeface="Times New Roman" panose="02020603050405020304" pitchFamily="18" charset="0"/>
              </a:rPr>
              <a:t> </a:t>
            </a:r>
            <a:r>
              <a:rPr lang="en-US" sz="2600" spc="-5">
                <a:solidFill>
                  <a:srgbClr val="003399"/>
                </a:solidFill>
                <a:effectLst/>
                <a:ea typeface="Times New Roman" panose="02020603050405020304" pitchFamily="18" charset="0"/>
              </a:rPr>
              <a:t>ESTABLISHMENT</a:t>
            </a:r>
            <a:r>
              <a:rPr lang="en-US" sz="2600" spc="45">
                <a:solidFill>
                  <a:srgbClr val="003399"/>
                </a:solidFill>
                <a:effectLst/>
                <a:ea typeface="Times New Roman" panose="02020603050405020304" pitchFamily="18" charset="0"/>
              </a:rPr>
              <a:t> </a:t>
            </a:r>
            <a:r>
              <a:rPr lang="en-US" sz="2600" spc="-5">
                <a:solidFill>
                  <a:srgbClr val="003399"/>
                </a:solidFill>
                <a:effectLst/>
                <a:ea typeface="Times New Roman" panose="02020603050405020304" pitchFamily="18" charset="0"/>
              </a:rPr>
              <a:t>shall</a:t>
            </a:r>
            <a:r>
              <a:rPr lang="en-US" sz="2600" spc="-25">
                <a:solidFill>
                  <a:srgbClr val="003399"/>
                </a:solidFill>
                <a:effectLst/>
                <a:ea typeface="Times New Roman" panose="02020603050405020304" pitchFamily="18" charset="0"/>
              </a:rPr>
              <a:t> </a:t>
            </a:r>
            <a:r>
              <a:rPr lang="en-US" sz="2600" spc="-5">
                <a:solidFill>
                  <a:srgbClr val="003399"/>
                </a:solidFill>
                <a:effectLst/>
                <a:ea typeface="Times New Roman" panose="02020603050405020304" pitchFamily="18" charset="0"/>
              </a:rPr>
              <a:t>obtain</a:t>
            </a:r>
            <a:r>
              <a:rPr lang="en-US" sz="2600" spc="-20">
                <a:solidFill>
                  <a:srgbClr val="003399"/>
                </a:solidFill>
                <a:effectLst/>
                <a:ea typeface="Times New Roman" panose="02020603050405020304" pitchFamily="18" charset="0"/>
              </a:rPr>
              <a:t> </a:t>
            </a:r>
            <a:r>
              <a:rPr lang="en-US" sz="2600">
                <a:solidFill>
                  <a:srgbClr val="003399"/>
                </a:solidFill>
                <a:effectLst/>
                <a:ea typeface="Times New Roman" panose="02020603050405020304" pitchFamily="18" charset="0"/>
              </a:rPr>
              <a:t>a</a:t>
            </a:r>
            <a:r>
              <a:rPr lang="en-US" sz="2600" spc="-15">
                <a:solidFill>
                  <a:srgbClr val="003399"/>
                </a:solidFill>
                <a:effectLst/>
                <a:ea typeface="Times New Roman" panose="02020603050405020304" pitchFamily="18" charset="0"/>
              </a:rPr>
              <a:t> </a:t>
            </a:r>
            <a:r>
              <a:rPr lang="en-US" sz="2600" spc="-5">
                <a:solidFill>
                  <a:srgbClr val="003399"/>
                </a:solidFill>
                <a:effectLst/>
                <a:ea typeface="Times New Roman" panose="02020603050405020304" pitchFamily="18" charset="0"/>
              </a:rPr>
              <a:t>VARIANCE</a:t>
            </a:r>
            <a:r>
              <a:rPr lang="en-US" sz="2600" spc="55">
                <a:solidFill>
                  <a:srgbClr val="003399"/>
                </a:solidFill>
                <a:effectLst/>
                <a:ea typeface="Times New Roman" panose="02020603050405020304" pitchFamily="18" charset="0"/>
              </a:rPr>
              <a:t> </a:t>
            </a:r>
            <a:r>
              <a:rPr lang="en-US" sz="2600">
                <a:solidFill>
                  <a:srgbClr val="003399"/>
                </a:solidFill>
                <a:effectLst/>
                <a:ea typeface="Times New Roman" panose="02020603050405020304" pitchFamily="18" charset="0"/>
              </a:rPr>
              <a:t>from</a:t>
            </a:r>
            <a:r>
              <a:rPr lang="en-US" sz="2600" spc="-10">
                <a:solidFill>
                  <a:srgbClr val="003399"/>
                </a:solidFill>
                <a:effectLst/>
                <a:ea typeface="Times New Roman" panose="02020603050405020304" pitchFamily="18" charset="0"/>
              </a:rPr>
              <a:t> </a:t>
            </a:r>
            <a:r>
              <a:rPr lang="en-US" sz="2600">
                <a:solidFill>
                  <a:srgbClr val="003399"/>
                </a:solidFill>
                <a:effectLst/>
                <a:ea typeface="Times New Roman" panose="02020603050405020304" pitchFamily="18" charset="0"/>
              </a:rPr>
              <a:t>the </a:t>
            </a:r>
            <a:r>
              <a:rPr lang="en-US" sz="2600" spc="-5">
                <a:solidFill>
                  <a:srgbClr val="003399"/>
                </a:solidFill>
                <a:effectLst/>
                <a:ea typeface="Arial" panose="020B0604020202020204" pitchFamily="34" charset="0"/>
              </a:rPr>
              <a:t>REGULATORY</a:t>
            </a:r>
            <a:r>
              <a:rPr lang="en-US" sz="2600" spc="-25">
                <a:solidFill>
                  <a:srgbClr val="003399"/>
                </a:solidFill>
                <a:effectLst/>
                <a:ea typeface="Arial" panose="020B0604020202020204" pitchFamily="34" charset="0"/>
              </a:rPr>
              <a:t> </a:t>
            </a:r>
            <a:r>
              <a:rPr lang="en-US" sz="2600" spc="-5">
                <a:solidFill>
                  <a:srgbClr val="003399"/>
                </a:solidFill>
                <a:effectLst/>
                <a:ea typeface="Arial" panose="020B0604020202020204" pitchFamily="34" charset="0"/>
              </a:rPr>
              <a:t>AUTHORITY</a:t>
            </a:r>
            <a:r>
              <a:rPr lang="en-US" sz="2600" spc="50">
                <a:solidFill>
                  <a:srgbClr val="003399"/>
                </a:solidFill>
                <a:effectLst/>
                <a:ea typeface="Arial" panose="020B0604020202020204" pitchFamily="34" charset="0"/>
              </a:rPr>
              <a:t> </a:t>
            </a:r>
            <a:r>
              <a:rPr lang="en-US" sz="2600">
                <a:solidFill>
                  <a:srgbClr val="003399"/>
                </a:solidFill>
                <a:effectLst/>
                <a:ea typeface="Arial" panose="020B0604020202020204" pitchFamily="34" charset="0"/>
              </a:rPr>
              <a:t>as</a:t>
            </a:r>
            <a:r>
              <a:rPr lang="en-US" sz="2600" spc="-15">
                <a:solidFill>
                  <a:srgbClr val="003399"/>
                </a:solidFill>
                <a:effectLst/>
                <a:ea typeface="Arial" panose="020B0604020202020204" pitchFamily="34" charset="0"/>
              </a:rPr>
              <a:t> </a:t>
            </a:r>
            <a:r>
              <a:rPr lang="en-US" sz="2600">
                <a:solidFill>
                  <a:srgbClr val="003399"/>
                </a:solidFill>
                <a:effectLst/>
                <a:ea typeface="Arial" panose="020B0604020202020204" pitchFamily="34" charset="0"/>
              </a:rPr>
              <a:t>specified</a:t>
            </a:r>
            <a:r>
              <a:rPr lang="en-US" sz="2600" spc="-10">
                <a:solidFill>
                  <a:srgbClr val="003399"/>
                </a:solidFill>
                <a:effectLst/>
                <a:ea typeface="Arial" panose="020B0604020202020204" pitchFamily="34" charset="0"/>
              </a:rPr>
              <a:t> </a:t>
            </a:r>
            <a:r>
              <a:rPr lang="en-US" sz="2600" spc="-5">
                <a:solidFill>
                  <a:srgbClr val="003399"/>
                </a:solidFill>
                <a:effectLst/>
                <a:ea typeface="Arial" panose="020B0604020202020204" pitchFamily="34" charset="0"/>
              </a:rPr>
              <a:t>in</a:t>
            </a:r>
            <a:r>
              <a:rPr lang="en-US" sz="2600" spc="-15">
                <a:solidFill>
                  <a:srgbClr val="003399"/>
                </a:solidFill>
                <a:effectLst/>
                <a:ea typeface="Arial" panose="020B0604020202020204" pitchFamily="34" charset="0"/>
              </a:rPr>
              <a:t> </a:t>
            </a:r>
            <a:r>
              <a:rPr lang="en-US" sz="2600">
                <a:solidFill>
                  <a:srgbClr val="003399"/>
                </a:solidFill>
                <a:effectLst/>
                <a:ea typeface="Arial" panose="020B0604020202020204" pitchFamily="34" charset="0"/>
              </a:rPr>
              <a:t>§</a:t>
            </a:r>
            <a:r>
              <a:rPr lang="en-US" sz="2600" spc="-10">
                <a:solidFill>
                  <a:srgbClr val="003399"/>
                </a:solidFill>
                <a:effectLst/>
                <a:ea typeface="Arial" panose="020B0604020202020204" pitchFamily="34" charset="0"/>
              </a:rPr>
              <a:t> </a:t>
            </a:r>
            <a:r>
              <a:rPr lang="en-US" sz="2600" spc="-5">
                <a:solidFill>
                  <a:srgbClr val="003399"/>
                </a:solidFill>
                <a:effectLst/>
                <a:ea typeface="Arial" panose="020B0604020202020204" pitchFamily="34" charset="0"/>
              </a:rPr>
              <a:t>8-103.10</a:t>
            </a:r>
            <a:r>
              <a:rPr lang="en-US" sz="2600" spc="-10">
                <a:solidFill>
                  <a:srgbClr val="003399"/>
                </a:solidFill>
                <a:effectLst/>
                <a:ea typeface="Arial" panose="020B0604020202020204" pitchFamily="34" charset="0"/>
              </a:rPr>
              <a:t> </a:t>
            </a:r>
            <a:r>
              <a:rPr lang="en-US" sz="2600">
                <a:solidFill>
                  <a:srgbClr val="003399"/>
                </a:solidFill>
                <a:effectLst/>
                <a:ea typeface="Arial" panose="020B0604020202020204" pitchFamily="34" charset="0"/>
              </a:rPr>
              <a:t>and</a:t>
            </a:r>
            <a:r>
              <a:rPr lang="en-US" sz="2600" spc="-10">
                <a:solidFill>
                  <a:srgbClr val="003399"/>
                </a:solidFill>
                <a:effectLst/>
                <a:ea typeface="Arial" panose="020B0604020202020204" pitchFamily="34" charset="0"/>
              </a:rPr>
              <a:t> </a:t>
            </a:r>
            <a:r>
              <a:rPr lang="en-US" sz="2600">
                <a:solidFill>
                  <a:srgbClr val="003399"/>
                </a:solidFill>
                <a:effectLst/>
                <a:ea typeface="Arial" panose="020B0604020202020204" pitchFamily="34" charset="0"/>
              </a:rPr>
              <a:t>under §</a:t>
            </a:r>
            <a:r>
              <a:rPr lang="en-US" sz="2600" spc="-5">
                <a:solidFill>
                  <a:srgbClr val="003399"/>
                </a:solidFill>
                <a:effectLst/>
                <a:ea typeface="Arial" panose="020B0604020202020204" pitchFamily="34" charset="0"/>
              </a:rPr>
              <a:t> 8-103.11 </a:t>
            </a:r>
            <a:r>
              <a:rPr lang="en-US" sz="2600">
                <a:solidFill>
                  <a:srgbClr val="003399"/>
                </a:solidFill>
                <a:effectLst/>
                <a:ea typeface="Arial" panose="020B0604020202020204" pitchFamily="34" charset="0"/>
              </a:rPr>
              <a:t>before</a:t>
            </a:r>
            <a:r>
              <a:rPr lang="en-US" sz="2600">
                <a:solidFill>
                  <a:srgbClr val="003399"/>
                </a:solidFill>
                <a:effectLst/>
                <a:ea typeface="Times New Roman" panose="02020603050405020304" pitchFamily="18" charset="0"/>
              </a:rPr>
              <a:t> </a:t>
            </a:r>
            <a:r>
              <a:rPr lang="en-US" sz="2600" spc="-5">
                <a:solidFill>
                  <a:srgbClr val="003399"/>
                </a:solidFill>
                <a:effectLst/>
                <a:ea typeface="Times New Roman" panose="02020603050405020304" pitchFamily="18" charset="0"/>
              </a:rPr>
              <a:t>sprouting</a:t>
            </a:r>
            <a:r>
              <a:rPr lang="en-US" sz="2600" spc="-15">
                <a:solidFill>
                  <a:srgbClr val="003399"/>
                </a:solidFill>
                <a:effectLst/>
                <a:ea typeface="Times New Roman" panose="02020603050405020304" pitchFamily="18" charset="0"/>
              </a:rPr>
              <a:t> </a:t>
            </a:r>
            <a:r>
              <a:rPr lang="en-US" sz="2600">
                <a:solidFill>
                  <a:srgbClr val="003399"/>
                </a:solidFill>
                <a:effectLst/>
                <a:ea typeface="Times New Roman" panose="02020603050405020304" pitchFamily="18" charset="0"/>
              </a:rPr>
              <a:t>seeds</a:t>
            </a:r>
            <a:r>
              <a:rPr lang="en-US" sz="2600" spc="-5">
                <a:solidFill>
                  <a:srgbClr val="003399"/>
                </a:solidFill>
                <a:effectLst/>
                <a:ea typeface="Times New Roman" panose="02020603050405020304" pitchFamily="18" charset="0"/>
              </a:rPr>
              <a:t> </a:t>
            </a:r>
            <a:r>
              <a:rPr lang="en-US" sz="2600">
                <a:solidFill>
                  <a:srgbClr val="003399"/>
                </a:solidFill>
                <a:effectLst/>
                <a:ea typeface="Times New Roman" panose="02020603050405020304" pitchFamily="18" charset="0"/>
              </a:rPr>
              <a:t>or</a:t>
            </a:r>
            <a:r>
              <a:rPr lang="en-US" sz="2600" spc="-15">
                <a:solidFill>
                  <a:srgbClr val="003399"/>
                </a:solidFill>
                <a:effectLst/>
                <a:ea typeface="Times New Roman" panose="02020603050405020304" pitchFamily="18" charset="0"/>
              </a:rPr>
              <a:t> </a:t>
            </a:r>
            <a:r>
              <a:rPr lang="en-US" sz="2600">
                <a:solidFill>
                  <a:srgbClr val="003399"/>
                </a:solidFill>
                <a:effectLst/>
                <a:ea typeface="Times New Roman" panose="02020603050405020304" pitchFamily="18" charset="0"/>
              </a:rPr>
              <a:t>beans.</a:t>
            </a:r>
            <a:endParaRPr lang="en-US" sz="2600">
              <a:solidFill>
                <a:srgbClr val="003399"/>
              </a:solidFill>
              <a:ea typeface="Times New Roman" panose="02020603050405020304" pitchFamily="18" charset="0"/>
            </a:endParaRPr>
          </a:p>
          <a:p>
            <a:pPr marL="0" marR="0" indent="0">
              <a:lnSpc>
                <a:spcPct val="120000"/>
              </a:lnSpc>
              <a:buNone/>
            </a:pPr>
            <a:r>
              <a:rPr lang="en-US" sz="2600">
                <a:effectLst/>
                <a:ea typeface="Times New Roman" panose="02020603050405020304" pitchFamily="18" charset="0"/>
              </a:rPr>
              <a:t>Key elements of the HACCP plan should include using seed intended for human consumption (GAPs), disinfecting the seed with 20,000 ppm Ca hypochlorite, testing the irrigation water for pathogens and refrigeration of the sprouts at 41ºF or less.  See FDA Guidance for Industry: Reducing Microbial Food Safety Hazards for Sprouted Seeds.</a:t>
            </a:r>
          </a:p>
          <a:p>
            <a:endParaRPr lang="en-US"/>
          </a:p>
        </p:txBody>
      </p:sp>
      <p:sp>
        <p:nvSpPr>
          <p:cNvPr id="5" name="TextBox 4">
            <a:extLst>
              <a:ext uri="{FF2B5EF4-FFF2-40B4-BE49-F238E27FC236}">
                <a16:creationId xmlns:a16="http://schemas.microsoft.com/office/drawing/2014/main" id="{BA294D54-6A72-08B9-A7B0-AD9F72942986}"/>
              </a:ext>
            </a:extLst>
          </p:cNvPr>
          <p:cNvSpPr txBox="1"/>
          <p:nvPr/>
        </p:nvSpPr>
        <p:spPr>
          <a:xfrm>
            <a:off x="1097282" y="533400"/>
            <a:ext cx="10115203" cy="1200329"/>
          </a:xfrm>
          <a:prstGeom prst="rect">
            <a:avLst/>
          </a:prstGeom>
          <a:noFill/>
        </p:spPr>
        <p:txBody>
          <a:bodyPr wrap="square" rtlCol="0">
            <a:spAutoFit/>
          </a:bodyPr>
          <a:lstStyle/>
          <a:p>
            <a:pPr marL="457200" indent="-457200">
              <a:buFont typeface="+mj-lt"/>
              <a:buAutoNum type="arabicPeriod" startAt="6"/>
            </a:pPr>
            <a:r>
              <a:rPr lang="en-US" sz="2400" b="1" u="none" strike="noStrike">
                <a:solidFill>
                  <a:schemeClr val="tx2"/>
                </a:solidFill>
                <a:effectLst/>
                <a:latin typeface="Arial" panose="020B0604020202020204" pitchFamily="34" charset="0"/>
                <a:ea typeface="Times New Roman" panose="02020603050405020304" pitchFamily="18" charset="0"/>
                <a:cs typeface="Arial" panose="020B0604020202020204" pitchFamily="34" charset="0"/>
              </a:rPr>
              <a:t>A restaurant buys alfalfa seed from a local farmer and soaks/irrigates the seed to grow fresh alfalfa sprouts for sandwiches and salads.</a:t>
            </a:r>
            <a:endParaRPr lang="en-US" sz="2400">
              <a:solidFill>
                <a:schemeClr val="tx2"/>
              </a:solidFill>
            </a:endParaRPr>
          </a:p>
        </p:txBody>
      </p:sp>
      <p:sp>
        <p:nvSpPr>
          <p:cNvPr id="8" name="Slide Number Placeholder 5">
            <a:extLst>
              <a:ext uri="{FF2B5EF4-FFF2-40B4-BE49-F238E27FC236}">
                <a16:creationId xmlns:a16="http://schemas.microsoft.com/office/drawing/2014/main" id="{AB7BEAC1-6B3C-B6BB-7237-45BDAC003751}"/>
              </a:ext>
            </a:extLst>
          </p:cNvPr>
          <p:cNvSpPr>
            <a:spLocks noGrp="1"/>
          </p:cNvSpPr>
          <p:nvPr>
            <p:ph type="sldNum" sz="quarter" idx="12"/>
          </p:nvPr>
        </p:nvSpPr>
        <p:spPr>
          <a:xfrm>
            <a:off x="9900460" y="6459787"/>
            <a:ext cx="1312025" cy="365125"/>
          </a:xfrm>
          <a:prstGeom prst="rect">
            <a:avLst/>
          </a:prstGeom>
        </p:spPr>
        <p:txBody>
          <a:bodyPr anchor="ctr"/>
          <a:lstStyle>
            <a:defPPr>
              <a:defRPr lang="en-US"/>
            </a:defPPr>
            <a:lvl1pPr marL="0" algn="r" defTabSz="4572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712C4A9B-56B6-4F19-B34C-CB5061A7DFCE}" type="slidenum">
              <a:rPr lang="en-US" smtClean="0"/>
              <a:pPr algn="r">
                <a:defRPr/>
              </a:pPr>
              <a:t>46</a:t>
            </a:fld>
            <a:endParaRPr lang="en-US"/>
          </a:p>
        </p:txBody>
      </p:sp>
      <p:sp>
        <p:nvSpPr>
          <p:cNvPr id="10" name="Footer Placeholder 4">
            <a:extLst>
              <a:ext uri="{FF2B5EF4-FFF2-40B4-BE49-F238E27FC236}">
                <a16:creationId xmlns:a16="http://schemas.microsoft.com/office/drawing/2014/main" id="{F0DC7B35-5DBF-CF3B-F5FE-923F8964FED5}"/>
              </a:ext>
            </a:extLst>
          </p:cNvPr>
          <p:cNvSpPr>
            <a:spLocks noGrp="1"/>
          </p:cNvSpPr>
          <p:nvPr>
            <p:ph type="ftr" sz="quarter" idx="3"/>
          </p:nvPr>
        </p:nvSpPr>
        <p:spPr>
          <a:xfrm>
            <a:off x="3686186" y="6459787"/>
            <a:ext cx="4822804" cy="365125"/>
          </a:xfrm>
          <a:prstGeom prst="rect">
            <a:avLst/>
          </a:prstGeom>
        </p:spPr>
        <p:txBody>
          <a:bodyPr vert="horz" lIns="91440" tIns="45720" rIns="91440" bIns="45720" rtlCol="0" anchor="ctr"/>
          <a:lstStyle>
            <a:lvl1pPr algn="ctr">
              <a:defRPr sz="900" cap="all" baseline="0">
                <a:solidFill>
                  <a:srgbClr val="FFFFFF"/>
                </a:solidFill>
                <a:latin typeface="Arial" panose="020B0604020202020204" pitchFamily="34" charset="0"/>
                <a:cs typeface="Arial" panose="020B0604020202020204" pitchFamily="34" charset="0"/>
              </a:defRPr>
            </a:lvl1pPr>
          </a:lstStyle>
          <a:p>
            <a:pPr>
              <a:defRPr/>
            </a:pPr>
            <a:r>
              <a:rPr lang="en-US"/>
              <a:t>TIER 2 FOOD</a:t>
            </a:r>
          </a:p>
        </p:txBody>
      </p:sp>
    </p:spTree>
    <p:extLst>
      <p:ext uri="{BB962C8B-B14F-4D97-AF65-F5344CB8AC3E}">
        <p14:creationId xmlns:p14="http://schemas.microsoft.com/office/powerpoint/2010/main" val="148967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F21882-5591-1986-9BF2-28D5D62989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B38B34-3DDC-CD99-CEDC-133BC9617F79}"/>
              </a:ext>
            </a:extLst>
          </p:cNvPr>
          <p:cNvSpPr>
            <a:spLocks noGrp="1"/>
          </p:cNvSpPr>
          <p:nvPr>
            <p:ph type="title"/>
          </p:nvPr>
        </p:nvSpPr>
        <p:spPr/>
        <p:txBody>
          <a:bodyPr/>
          <a:lstStyle/>
          <a:p>
            <a:r>
              <a:rPr lang="en-US" dirty="0">
                <a:latin typeface="Verdana"/>
                <a:ea typeface="Verdana"/>
              </a:rPr>
              <a:t>Microgreens are not Sprouts</a:t>
            </a:r>
            <a:endParaRPr lang="en-US" dirty="0"/>
          </a:p>
        </p:txBody>
      </p:sp>
      <p:pic>
        <p:nvPicPr>
          <p:cNvPr id="7" name="Content Placeholder 6" descr="A group of green vegetables on a table&#10;&#10;AI-generated content may be incorrect.">
            <a:extLst>
              <a:ext uri="{FF2B5EF4-FFF2-40B4-BE49-F238E27FC236}">
                <a16:creationId xmlns:a16="http://schemas.microsoft.com/office/drawing/2014/main" id="{D62D326E-547F-C511-C3DA-68EDAD2E277A}"/>
              </a:ext>
            </a:extLst>
          </p:cNvPr>
          <p:cNvPicPr>
            <a:picLocks noGrp="1" noChangeAspect="1"/>
          </p:cNvPicPr>
          <p:nvPr>
            <p:ph idx="1"/>
          </p:nvPr>
        </p:nvPicPr>
        <p:blipFill>
          <a:blip r:embed="rId3"/>
          <a:stretch>
            <a:fillRect/>
          </a:stretch>
        </p:blipFill>
        <p:spPr>
          <a:xfrm>
            <a:off x="2423448" y="1572566"/>
            <a:ext cx="7147272" cy="4296528"/>
          </a:xfrm>
          <a:prstGeom prst="rect">
            <a:avLst/>
          </a:prstGeom>
        </p:spPr>
      </p:pic>
      <p:sp>
        <p:nvSpPr>
          <p:cNvPr id="4" name="Slide Number Placeholder 3">
            <a:extLst>
              <a:ext uri="{FF2B5EF4-FFF2-40B4-BE49-F238E27FC236}">
                <a16:creationId xmlns:a16="http://schemas.microsoft.com/office/drawing/2014/main" id="{E7A8182B-A07D-E2F6-B057-CC9C1B1DA9B7}"/>
              </a:ext>
            </a:extLst>
          </p:cNvPr>
          <p:cNvSpPr>
            <a:spLocks noGrp="1"/>
          </p:cNvSpPr>
          <p:nvPr>
            <p:ph type="sldNum" sz="quarter" idx="12"/>
          </p:nvPr>
        </p:nvSpPr>
        <p:spPr/>
        <p:txBody>
          <a:bodyPr/>
          <a:lstStyle/>
          <a:p>
            <a:pPr>
              <a:defRPr/>
            </a:pPr>
            <a:fld id="{712C4A9B-56B6-4F19-B34C-CB5061A7DFCE}" type="slidenum">
              <a:rPr lang="en-US" smtClean="0"/>
              <a:pPr>
                <a:defRPr/>
              </a:pPr>
              <a:t>47</a:t>
            </a:fld>
            <a:endParaRPr lang="en-US" dirty="0"/>
          </a:p>
        </p:txBody>
      </p:sp>
      <p:sp>
        <p:nvSpPr>
          <p:cNvPr id="5" name="Date Placeholder 4">
            <a:extLst>
              <a:ext uri="{FF2B5EF4-FFF2-40B4-BE49-F238E27FC236}">
                <a16:creationId xmlns:a16="http://schemas.microsoft.com/office/drawing/2014/main" id="{9CB909D9-69C7-32E6-C555-F75A72F940FA}"/>
              </a:ext>
            </a:extLst>
          </p:cNvPr>
          <p:cNvSpPr>
            <a:spLocks noGrp="1"/>
          </p:cNvSpPr>
          <p:nvPr>
            <p:ph type="dt" sz="half" idx="2"/>
          </p:nvPr>
        </p:nvSpPr>
        <p:spPr/>
        <p:txBody>
          <a:bodyPr/>
          <a:lstStyle/>
          <a:p>
            <a:pPr>
              <a:defRPr/>
            </a:pPr>
            <a:r>
              <a:rPr lang="en-US" dirty="0"/>
              <a:t>Fall 2024</a:t>
            </a:r>
          </a:p>
        </p:txBody>
      </p:sp>
      <p:sp>
        <p:nvSpPr>
          <p:cNvPr id="6" name="Footer Placeholder 5">
            <a:extLst>
              <a:ext uri="{FF2B5EF4-FFF2-40B4-BE49-F238E27FC236}">
                <a16:creationId xmlns:a16="http://schemas.microsoft.com/office/drawing/2014/main" id="{A2FE1816-0993-520F-46A3-BA30DCC874F3}"/>
              </a:ext>
            </a:extLst>
          </p:cNvPr>
          <p:cNvSpPr>
            <a:spLocks noGrp="1"/>
          </p:cNvSpPr>
          <p:nvPr>
            <p:ph type="ftr" sz="quarter" idx="3"/>
          </p:nvPr>
        </p:nvSpPr>
        <p:spPr/>
        <p:txBody>
          <a:bodyPr/>
          <a:lstStyle/>
          <a:p>
            <a:pPr>
              <a:defRPr/>
            </a:pPr>
            <a:r>
              <a:rPr lang="en-US" dirty="0"/>
              <a:t>FOOD DAY 4 </a:t>
            </a:r>
          </a:p>
        </p:txBody>
      </p:sp>
    </p:spTree>
    <p:extLst>
      <p:ext uri="{BB962C8B-B14F-4D97-AF65-F5344CB8AC3E}">
        <p14:creationId xmlns:p14="http://schemas.microsoft.com/office/powerpoint/2010/main" val="96353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73302-02B8-18DA-30D2-326B4820D38D}"/>
              </a:ext>
            </a:extLst>
          </p:cNvPr>
          <p:cNvSpPr>
            <a:spLocks noGrp="1"/>
          </p:cNvSpPr>
          <p:nvPr>
            <p:ph type="title"/>
          </p:nvPr>
        </p:nvSpPr>
        <p:spPr>
          <a:xfrm>
            <a:off x="5257800" y="210709"/>
            <a:ext cx="5954685" cy="746759"/>
          </a:xfrm>
        </p:spPr>
        <p:txBody>
          <a:bodyPr lIns="274320" rIns="182880" anchor="b">
            <a:noAutofit/>
          </a:bodyPr>
          <a:lstStyle/>
          <a:p>
            <a:pPr marL="466725" indent="-466725"/>
            <a:r>
              <a:rPr lang="en-US" sz="3200">
                <a:solidFill>
                  <a:schemeClr val="tx2"/>
                </a:solidFill>
              </a:rPr>
              <a:t>Scenario 7</a:t>
            </a:r>
          </a:p>
        </p:txBody>
      </p:sp>
      <p:sp>
        <p:nvSpPr>
          <p:cNvPr id="3" name="Content Placeholder 2">
            <a:extLst>
              <a:ext uri="{FF2B5EF4-FFF2-40B4-BE49-F238E27FC236}">
                <a16:creationId xmlns:a16="http://schemas.microsoft.com/office/drawing/2014/main" id="{947F4D77-4A0C-1FAE-53EF-88BD34337D0E}"/>
              </a:ext>
            </a:extLst>
          </p:cNvPr>
          <p:cNvSpPr>
            <a:spLocks noGrp="1"/>
          </p:cNvSpPr>
          <p:nvPr>
            <p:ph idx="1"/>
          </p:nvPr>
        </p:nvSpPr>
        <p:spPr>
          <a:xfrm>
            <a:off x="5257800" y="987552"/>
            <a:ext cx="6400806" cy="1021320"/>
          </a:xfrm>
        </p:spPr>
        <p:txBody>
          <a:bodyPr vert="horz" lIns="182880" tIns="45720" rIns="182880" bIns="45720" rtlCol="0">
            <a:noAutofit/>
          </a:bodyPr>
          <a:lstStyle/>
          <a:p>
            <a:pPr marL="177800" marR="231775">
              <a:spcBef>
                <a:spcPts val="0"/>
              </a:spcBef>
              <a:spcAft>
                <a:spcPts val="0"/>
              </a:spcAft>
            </a:pPr>
            <a:r>
              <a:rPr lang="en-US" sz="2000">
                <a:ea typeface="Times New Roman" panose="02020603050405020304" pitchFamily="18" charset="0"/>
              </a:rPr>
              <a:t>A meat market smokes and cures Polish sausage  where the final product temperature reaches 178°F after 24 hours.</a:t>
            </a:r>
            <a:endParaRPr lang="en-US" sz="1800">
              <a:solidFill>
                <a:srgbClr val="FF0000"/>
              </a:solidFill>
            </a:endParaRPr>
          </a:p>
        </p:txBody>
      </p:sp>
      <p:sp>
        <p:nvSpPr>
          <p:cNvPr id="7" name="Text Placeholder 6">
            <a:extLst>
              <a:ext uri="{FF2B5EF4-FFF2-40B4-BE49-F238E27FC236}">
                <a16:creationId xmlns:a16="http://schemas.microsoft.com/office/drawing/2014/main" id="{4C079FE3-3977-288F-D2B9-508FA4972526}"/>
              </a:ext>
            </a:extLst>
          </p:cNvPr>
          <p:cNvSpPr>
            <a:spLocks noGrp="1"/>
          </p:cNvSpPr>
          <p:nvPr>
            <p:ph type="body" sz="half" idx="2"/>
          </p:nvPr>
        </p:nvSpPr>
        <p:spPr>
          <a:xfrm>
            <a:off x="284484" y="2414016"/>
            <a:ext cx="4058916" cy="2096436"/>
          </a:xfrm>
        </p:spPr>
        <p:txBody>
          <a:bodyPr vert="horz" lIns="91440" tIns="45720" rIns="91440" bIns="45720" rtlCol="0" anchor="t">
            <a:normAutofit/>
          </a:bodyPr>
          <a:lstStyle/>
          <a:p>
            <a:pPr marL="571500" lvl="1">
              <a:lnSpc>
                <a:spcPct val="100000"/>
              </a:lnSpc>
              <a:spcBef>
                <a:spcPts val="1200"/>
              </a:spcBef>
              <a:spcAft>
                <a:spcPts val="1200"/>
              </a:spcAft>
              <a:buClr>
                <a:srgbClr val="609328"/>
              </a:buClr>
              <a:buSzPct val="100000"/>
            </a:pPr>
            <a:r>
              <a:rPr lang="en-US" sz="2000" b="1">
                <a:solidFill>
                  <a:schemeClr val="bg1"/>
                </a:solidFill>
                <a:latin typeface="Verdana"/>
                <a:ea typeface="Verdana"/>
                <a:cs typeface="Arial"/>
              </a:rPr>
              <a:t>Variance required</a:t>
            </a:r>
          </a:p>
          <a:p>
            <a:pPr marL="571500" lvl="1">
              <a:lnSpc>
                <a:spcPct val="100000"/>
              </a:lnSpc>
              <a:spcBef>
                <a:spcPts val="1800"/>
              </a:spcBef>
              <a:spcAft>
                <a:spcPts val="1200"/>
              </a:spcAft>
              <a:buClr>
                <a:srgbClr val="609328"/>
              </a:buClr>
              <a:buSzPct val="100000"/>
            </a:pPr>
            <a:r>
              <a:rPr lang="en-US" sz="2000" b="1">
                <a:solidFill>
                  <a:schemeClr val="bg1"/>
                </a:solidFill>
                <a:latin typeface="Verdana"/>
                <a:ea typeface="Verdana"/>
                <a:cs typeface="Arial"/>
              </a:rPr>
              <a:t>HACCP plan required</a:t>
            </a:r>
          </a:p>
          <a:p>
            <a:pPr marL="571500" lvl="1">
              <a:lnSpc>
                <a:spcPct val="100000"/>
              </a:lnSpc>
              <a:spcBef>
                <a:spcPts val="1800"/>
              </a:spcBef>
              <a:spcAft>
                <a:spcPts val="1200"/>
              </a:spcAft>
              <a:buClr>
                <a:srgbClr val="609328"/>
              </a:buClr>
              <a:buSzPct val="100000"/>
            </a:pPr>
            <a:r>
              <a:rPr lang="en-US" sz="2000" b="1">
                <a:solidFill>
                  <a:schemeClr val="bg1"/>
                </a:solidFill>
                <a:latin typeface="Verdana"/>
                <a:ea typeface="Verdana"/>
                <a:cs typeface="Arial"/>
              </a:rPr>
              <a:t>Other Special Requirements</a:t>
            </a:r>
          </a:p>
        </p:txBody>
      </p:sp>
      <p:cxnSp>
        <p:nvCxnSpPr>
          <p:cNvPr id="17" name="Straight Connector 16">
            <a:extLst>
              <a:ext uri="{FF2B5EF4-FFF2-40B4-BE49-F238E27FC236}">
                <a16:creationId xmlns:a16="http://schemas.microsoft.com/office/drawing/2014/main" id="{00766F7E-2F3C-B684-16F1-00452672E97E}"/>
              </a:ext>
            </a:extLst>
          </p:cNvPr>
          <p:cNvCxnSpPr/>
          <p:nvPr/>
        </p:nvCxnSpPr>
        <p:spPr>
          <a:xfrm>
            <a:off x="838200" y="2290880"/>
            <a:ext cx="0" cy="2585920"/>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1993D0F-55CB-AB3E-2FFE-02E325496C94}"/>
              </a:ext>
            </a:extLst>
          </p:cNvPr>
          <p:cNvCxnSpPr>
            <a:cxnSpLocks/>
          </p:cNvCxnSpPr>
          <p:nvPr/>
        </p:nvCxnSpPr>
        <p:spPr>
          <a:xfrm>
            <a:off x="255898" y="2913504"/>
            <a:ext cx="3935102" cy="0"/>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2EADF32-615E-5059-6B32-9B1A56D6AF16}"/>
              </a:ext>
            </a:extLst>
          </p:cNvPr>
          <p:cNvCxnSpPr>
            <a:cxnSpLocks/>
          </p:cNvCxnSpPr>
          <p:nvPr/>
        </p:nvCxnSpPr>
        <p:spPr>
          <a:xfrm>
            <a:off x="255898" y="3668992"/>
            <a:ext cx="3935102" cy="0"/>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E6169F0-0C17-4BF4-8B5C-49894F000591}"/>
              </a:ext>
            </a:extLst>
          </p:cNvPr>
          <p:cNvCxnSpPr>
            <a:cxnSpLocks/>
          </p:cNvCxnSpPr>
          <p:nvPr/>
        </p:nvCxnSpPr>
        <p:spPr>
          <a:xfrm>
            <a:off x="255898" y="4576880"/>
            <a:ext cx="3935102" cy="0"/>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5" name="Slide Number Placeholder 5">
            <a:extLst>
              <a:ext uri="{FF2B5EF4-FFF2-40B4-BE49-F238E27FC236}">
                <a16:creationId xmlns:a16="http://schemas.microsoft.com/office/drawing/2014/main" id="{1B1A63FE-EBC3-500B-B443-127055FB018A}"/>
              </a:ext>
            </a:extLst>
          </p:cNvPr>
          <p:cNvSpPr txBox="1">
            <a:spLocks/>
          </p:cNvSpPr>
          <p:nvPr/>
        </p:nvSpPr>
        <p:spPr>
          <a:xfrm>
            <a:off x="9900460" y="6459787"/>
            <a:ext cx="1312025" cy="365125"/>
          </a:xfrm>
          <a:prstGeom prst="rect">
            <a:avLst/>
          </a:prstGeom>
        </p:spPr>
        <p:txBody>
          <a:bodyPr anchor="ctr"/>
          <a:lstStyle>
            <a:defPPr>
              <a:defRPr lang="en-US"/>
            </a:defPPr>
            <a:lvl1pPr marL="0" algn="r" defTabSz="4572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712C4A9B-56B6-4F19-B34C-CB5061A7DFCE}" type="slidenum">
              <a:rPr lang="en-US" smtClean="0"/>
              <a:pPr>
                <a:defRPr/>
              </a:pPr>
              <a:t>48</a:t>
            </a:fld>
            <a:endParaRPr lang="en-US"/>
          </a:p>
        </p:txBody>
      </p:sp>
      <p:sp>
        <p:nvSpPr>
          <p:cNvPr id="14" name="Date Placeholder 3">
            <a:extLst>
              <a:ext uri="{FF2B5EF4-FFF2-40B4-BE49-F238E27FC236}">
                <a16:creationId xmlns:a16="http://schemas.microsoft.com/office/drawing/2014/main" id="{74B12108-626A-EE27-9E41-0A413663F87A}"/>
              </a:ext>
            </a:extLst>
          </p:cNvPr>
          <p:cNvSpPr txBox="1">
            <a:spLocks/>
          </p:cNvSpPr>
          <p:nvPr/>
        </p:nvSpPr>
        <p:spPr>
          <a:xfrm>
            <a:off x="1097282" y="6459787"/>
            <a:ext cx="2472271" cy="365125"/>
          </a:xfrm>
          <a:prstGeom prst="rect">
            <a:avLst/>
          </a:prstGeom>
        </p:spPr>
        <p:txBody>
          <a:bodyPr vert="horz" lIns="91440" tIns="45720" rIns="91440" bIns="45720" rtlCol="0" anchor="ctr">
            <a:normAutofit/>
          </a:bodyPr>
          <a:lstStyle>
            <a:lvl1pPr marL="0" indent="0" algn="l" defTabSz="914377" rtl="0" eaLnBrk="1" latinLnBrk="0" hangingPunct="1">
              <a:lnSpc>
                <a:spcPct val="100000"/>
              </a:lnSpc>
              <a:spcBef>
                <a:spcPts val="600"/>
              </a:spcBef>
              <a:spcAft>
                <a:spcPts val="600"/>
              </a:spcAft>
              <a:buClr>
                <a:srgbClr val="609328"/>
              </a:buClr>
              <a:buSzPct val="100000"/>
              <a:buFontTx/>
              <a:buNone/>
              <a:defRPr sz="900" kern="1200">
                <a:solidFill>
                  <a:srgbClr val="FFFFFF"/>
                </a:solidFill>
                <a:latin typeface="Arial" panose="020B0604020202020204" pitchFamily="34" charset="0"/>
                <a:ea typeface="+mn-ea"/>
                <a:cs typeface="Arial" panose="020B0604020202020204" pitchFamily="34" charset="0"/>
              </a:defRPr>
            </a:lvl1pPr>
            <a:lvl2pPr marL="457189" indent="0" algn="l" defTabSz="914377" rtl="0" eaLnBrk="1" latinLnBrk="0" hangingPunct="1">
              <a:lnSpc>
                <a:spcPct val="90000"/>
              </a:lnSpc>
              <a:spcBef>
                <a:spcPts val="200"/>
              </a:spcBef>
              <a:spcAft>
                <a:spcPts val="400"/>
              </a:spcAft>
              <a:buClr>
                <a:schemeClr val="accent1"/>
              </a:buClr>
              <a:buFont typeface="Calibri" pitchFamily="34" charset="0"/>
              <a:buNone/>
              <a:defRPr sz="1200" kern="1200">
                <a:solidFill>
                  <a:schemeClr val="tx1">
                    <a:lumMod val="75000"/>
                    <a:lumOff val="25000"/>
                  </a:schemeClr>
                </a:solidFill>
                <a:latin typeface="+mn-lt"/>
                <a:ea typeface="+mn-ea"/>
                <a:cs typeface="+mn-cs"/>
              </a:defRPr>
            </a:lvl2pPr>
            <a:lvl3pPr marL="914377" indent="0" algn="l" defTabSz="914377" rtl="0" eaLnBrk="1" latinLnBrk="0" hangingPunct="1">
              <a:lnSpc>
                <a:spcPct val="100000"/>
              </a:lnSpc>
              <a:spcBef>
                <a:spcPts val="0"/>
              </a:spcBef>
              <a:spcAft>
                <a:spcPts val="600"/>
              </a:spcAft>
              <a:buClr>
                <a:srgbClr val="609328"/>
              </a:buClr>
              <a:buFont typeface="Arial" panose="020B0604020202020204" pitchFamily="34" charset="0"/>
              <a:buNone/>
              <a:defRPr lang="en-US" sz="1000" kern="1200">
                <a:solidFill>
                  <a:schemeClr val="tx2"/>
                </a:solidFill>
                <a:latin typeface="Arial" panose="020B0604020202020204" pitchFamily="34" charset="0"/>
                <a:ea typeface="+mn-ea"/>
                <a:cs typeface="Arial" panose="020B0604020202020204" pitchFamily="34" charset="0"/>
              </a:defRPr>
            </a:lvl3pPr>
            <a:lvl4pPr marL="1371566" indent="0" algn="l" defTabSz="914377" rtl="0" eaLnBrk="1" latinLnBrk="0" hangingPunct="1">
              <a:lnSpc>
                <a:spcPct val="90000"/>
              </a:lnSpc>
              <a:spcBef>
                <a:spcPts val="200"/>
              </a:spcBef>
              <a:spcAft>
                <a:spcPts val="400"/>
              </a:spcAft>
              <a:buClr>
                <a:schemeClr val="accent1"/>
              </a:buClr>
              <a:buFont typeface="Courier New" panose="02070309020205020404" pitchFamily="49" charset="0"/>
              <a:buNone/>
              <a:defRPr sz="900" kern="1200">
                <a:solidFill>
                  <a:schemeClr val="tx2"/>
                </a:solidFill>
                <a:latin typeface="Arial" panose="020B0604020202020204" pitchFamily="34" charset="0"/>
                <a:ea typeface="+mn-ea"/>
                <a:cs typeface="Arial" panose="020B0604020202020204" pitchFamily="34" charset="0"/>
              </a:defRPr>
            </a:lvl4pPr>
            <a:lvl5pPr marL="1828754" indent="0" algn="l" defTabSz="914377" rtl="0" eaLnBrk="1" latinLnBrk="0" hangingPunct="1">
              <a:lnSpc>
                <a:spcPct val="90000"/>
              </a:lnSpc>
              <a:spcBef>
                <a:spcPts val="200"/>
              </a:spcBef>
              <a:spcAft>
                <a:spcPts val="400"/>
              </a:spcAft>
              <a:buClr>
                <a:schemeClr val="accent1"/>
              </a:buClr>
              <a:buFont typeface="Calibri" pitchFamily="34" charset="0"/>
              <a:buNone/>
              <a:defRPr sz="900" kern="1200">
                <a:solidFill>
                  <a:schemeClr val="tx2"/>
                </a:solidFill>
                <a:latin typeface="Arial" panose="020B0604020202020204" pitchFamily="34" charset="0"/>
                <a:ea typeface="+mn-ea"/>
                <a:cs typeface="Arial" panose="020B0604020202020204" pitchFamily="34" charset="0"/>
              </a:defRPr>
            </a:lvl5pPr>
            <a:lvl6pPr marL="2285943" indent="0" algn="l" defTabSz="914377"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6pPr>
            <a:lvl7pPr marL="2743131" indent="0" algn="l" defTabSz="914377"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7pPr>
            <a:lvl8pPr marL="3200320" indent="0" algn="l" defTabSz="914377"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8pPr>
            <a:lvl9pPr marL="3657509" indent="0" algn="l" defTabSz="914377"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9pPr>
          </a:lstStyle>
          <a:p>
            <a:pPr>
              <a:defRPr/>
            </a:pPr>
            <a:r>
              <a:rPr lang="en-US"/>
              <a:t> </a:t>
            </a:r>
          </a:p>
        </p:txBody>
      </p:sp>
      <p:sp>
        <p:nvSpPr>
          <p:cNvPr id="15" name="Footer Placeholder 4">
            <a:extLst>
              <a:ext uri="{FF2B5EF4-FFF2-40B4-BE49-F238E27FC236}">
                <a16:creationId xmlns:a16="http://schemas.microsoft.com/office/drawing/2014/main" id="{9D7A5002-4B1D-DE30-CF0A-E0E3E1F8C1C0}"/>
              </a:ext>
            </a:extLst>
          </p:cNvPr>
          <p:cNvSpPr>
            <a:spLocks noGrp="1"/>
          </p:cNvSpPr>
          <p:nvPr>
            <p:ph type="ftr" sz="quarter" idx="3"/>
          </p:nvPr>
        </p:nvSpPr>
        <p:spPr>
          <a:xfrm>
            <a:off x="3686186" y="6459787"/>
            <a:ext cx="4822804" cy="365125"/>
          </a:xfrm>
          <a:prstGeom prst="rect">
            <a:avLst/>
          </a:prstGeom>
        </p:spPr>
        <p:txBody>
          <a:bodyPr vert="horz" lIns="91440" tIns="45720" rIns="91440" bIns="45720" rtlCol="0" anchor="ctr"/>
          <a:lstStyle>
            <a:lvl1pPr algn="ctr">
              <a:defRPr sz="900" cap="all" baseline="0">
                <a:solidFill>
                  <a:srgbClr val="FFFFFF"/>
                </a:solidFill>
                <a:latin typeface="Arial" panose="020B0604020202020204" pitchFamily="34" charset="0"/>
                <a:cs typeface="Arial" panose="020B0604020202020204" pitchFamily="34" charset="0"/>
              </a:defRPr>
            </a:lvl1pPr>
          </a:lstStyle>
          <a:p>
            <a:pPr>
              <a:defRPr/>
            </a:pPr>
            <a:r>
              <a:rPr lang="en-US"/>
              <a:t>TIER 2 FOOD</a:t>
            </a:r>
          </a:p>
        </p:txBody>
      </p:sp>
      <p:pic>
        <p:nvPicPr>
          <p:cNvPr id="8" name="Picture 7">
            <a:extLst>
              <a:ext uri="{FF2B5EF4-FFF2-40B4-BE49-F238E27FC236}">
                <a16:creationId xmlns:a16="http://schemas.microsoft.com/office/drawing/2014/main" id="{DBC73A0F-C3A2-6C4F-BF4D-34C5DAB52DC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24639" b="29815"/>
          <a:stretch/>
        </p:blipFill>
        <p:spPr>
          <a:xfrm>
            <a:off x="5492640" y="2198457"/>
            <a:ext cx="6165966" cy="3931669"/>
          </a:xfrm>
          <a:prstGeom prst="rect">
            <a:avLst/>
          </a:prstGeom>
        </p:spPr>
      </p:pic>
      <p:sp>
        <p:nvSpPr>
          <p:cNvPr id="6" name="Slide Number Placeholder 5">
            <a:extLst>
              <a:ext uri="{FF2B5EF4-FFF2-40B4-BE49-F238E27FC236}">
                <a16:creationId xmlns:a16="http://schemas.microsoft.com/office/drawing/2014/main" id="{C5187916-6001-92AE-3FCF-164589B27819}"/>
              </a:ext>
            </a:extLst>
          </p:cNvPr>
          <p:cNvSpPr>
            <a:spLocks noGrp="1"/>
          </p:cNvSpPr>
          <p:nvPr>
            <p:ph type="sldNum" sz="quarter" idx="4"/>
          </p:nvPr>
        </p:nvSpPr>
        <p:spPr/>
        <p:txBody>
          <a:bodyPr/>
          <a:lstStyle/>
          <a:p>
            <a:pPr>
              <a:defRPr/>
            </a:pPr>
            <a:fld id="{712C4A9B-56B6-4F19-B34C-CB5061A7DFCE}" type="slidenum">
              <a:rPr lang="en-US" smtClean="0"/>
              <a:pPr>
                <a:defRPr/>
              </a:pPr>
              <a:t>48</a:t>
            </a:fld>
            <a:endParaRPr lang="en-US"/>
          </a:p>
        </p:txBody>
      </p:sp>
    </p:spTree>
    <p:extLst>
      <p:ext uri="{BB962C8B-B14F-4D97-AF65-F5344CB8AC3E}">
        <p14:creationId xmlns:p14="http://schemas.microsoft.com/office/powerpoint/2010/main" val="3201090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73302-02B8-18DA-30D2-326B4820D38D}"/>
              </a:ext>
            </a:extLst>
          </p:cNvPr>
          <p:cNvSpPr>
            <a:spLocks noGrp="1"/>
          </p:cNvSpPr>
          <p:nvPr>
            <p:ph type="title"/>
          </p:nvPr>
        </p:nvSpPr>
        <p:spPr>
          <a:xfrm>
            <a:off x="5257800" y="210709"/>
            <a:ext cx="5954685" cy="746759"/>
          </a:xfrm>
        </p:spPr>
        <p:txBody>
          <a:bodyPr lIns="274320" rIns="182880" anchor="b">
            <a:noAutofit/>
          </a:bodyPr>
          <a:lstStyle/>
          <a:p>
            <a:pPr marL="466725" indent="-466725"/>
            <a:r>
              <a:rPr lang="en-US" sz="3200">
                <a:solidFill>
                  <a:schemeClr val="tx2"/>
                </a:solidFill>
              </a:rPr>
              <a:t>Scenario 7</a:t>
            </a:r>
          </a:p>
        </p:txBody>
      </p:sp>
      <p:sp>
        <p:nvSpPr>
          <p:cNvPr id="3" name="Content Placeholder 2">
            <a:extLst>
              <a:ext uri="{FF2B5EF4-FFF2-40B4-BE49-F238E27FC236}">
                <a16:creationId xmlns:a16="http://schemas.microsoft.com/office/drawing/2014/main" id="{947F4D77-4A0C-1FAE-53EF-88BD34337D0E}"/>
              </a:ext>
            </a:extLst>
          </p:cNvPr>
          <p:cNvSpPr>
            <a:spLocks noGrp="1"/>
          </p:cNvSpPr>
          <p:nvPr>
            <p:ph idx="1"/>
          </p:nvPr>
        </p:nvSpPr>
        <p:spPr>
          <a:xfrm>
            <a:off x="5257800" y="987552"/>
            <a:ext cx="6400806" cy="1021320"/>
          </a:xfrm>
        </p:spPr>
        <p:txBody>
          <a:bodyPr vert="horz" lIns="182880" tIns="45720" rIns="182880" bIns="45720" rtlCol="0">
            <a:noAutofit/>
          </a:bodyPr>
          <a:lstStyle/>
          <a:p>
            <a:pPr marL="177800" marR="231775">
              <a:spcBef>
                <a:spcPts val="0"/>
              </a:spcBef>
              <a:spcAft>
                <a:spcPts val="0"/>
              </a:spcAft>
            </a:pPr>
            <a:r>
              <a:rPr lang="en-US" sz="2000">
                <a:ea typeface="Times New Roman" panose="02020603050405020304" pitchFamily="18" charset="0"/>
              </a:rPr>
              <a:t>A meat market smokes and cures Polish sausage  where the final product temperature reaches 178°F after 24 hours.</a:t>
            </a:r>
            <a:endParaRPr lang="en-US" sz="1800">
              <a:solidFill>
                <a:srgbClr val="FF0000"/>
              </a:solidFill>
            </a:endParaRPr>
          </a:p>
        </p:txBody>
      </p:sp>
      <p:sp>
        <p:nvSpPr>
          <p:cNvPr id="7" name="Text Placeholder 6">
            <a:extLst>
              <a:ext uri="{FF2B5EF4-FFF2-40B4-BE49-F238E27FC236}">
                <a16:creationId xmlns:a16="http://schemas.microsoft.com/office/drawing/2014/main" id="{4C079FE3-3977-288F-D2B9-508FA4972526}"/>
              </a:ext>
            </a:extLst>
          </p:cNvPr>
          <p:cNvSpPr>
            <a:spLocks noGrp="1"/>
          </p:cNvSpPr>
          <p:nvPr>
            <p:ph type="body" sz="half" idx="2"/>
          </p:nvPr>
        </p:nvSpPr>
        <p:spPr>
          <a:xfrm>
            <a:off x="284484" y="2414016"/>
            <a:ext cx="4058916" cy="2096436"/>
          </a:xfrm>
        </p:spPr>
        <p:txBody>
          <a:bodyPr>
            <a:normAutofit/>
          </a:bodyPr>
          <a:lstStyle/>
          <a:p>
            <a:pPr marL="571500" lvl="1">
              <a:lnSpc>
                <a:spcPct val="100000"/>
              </a:lnSpc>
              <a:spcBef>
                <a:spcPts val="1200"/>
              </a:spcBef>
              <a:spcAft>
                <a:spcPts val="1200"/>
              </a:spcAft>
              <a:buClr>
                <a:srgbClr val="609328"/>
              </a:buClr>
              <a:buSzPct val="100000"/>
            </a:pPr>
            <a:r>
              <a:rPr lang="en-US" sz="2000" b="1">
                <a:solidFill>
                  <a:srgbClr val="FF0000"/>
                </a:solidFill>
                <a:latin typeface="Verdana" panose="020B0604030504040204" pitchFamily="34" charset="0"/>
                <a:ea typeface="Verdana" panose="020B0604030504040204" pitchFamily="34" charset="0"/>
                <a:cs typeface="Arial" panose="020B0604020202020204" pitchFamily="34" charset="0"/>
              </a:rPr>
              <a:t>Variance required</a:t>
            </a:r>
          </a:p>
          <a:p>
            <a:pPr marL="571500" lvl="1">
              <a:lnSpc>
                <a:spcPct val="100000"/>
              </a:lnSpc>
              <a:spcBef>
                <a:spcPts val="1800"/>
              </a:spcBef>
              <a:spcAft>
                <a:spcPts val="1200"/>
              </a:spcAft>
              <a:buClr>
                <a:srgbClr val="609328"/>
              </a:buClr>
              <a:buSzPct val="100000"/>
            </a:pPr>
            <a:r>
              <a:rPr lang="en-US" sz="2000" b="1">
                <a:solidFill>
                  <a:srgbClr val="FF0000"/>
                </a:solidFill>
                <a:latin typeface="Verdana" panose="020B0604030504040204" pitchFamily="34" charset="0"/>
                <a:ea typeface="Verdana" panose="020B0604030504040204" pitchFamily="34" charset="0"/>
                <a:cs typeface="Arial" panose="020B0604020202020204" pitchFamily="34" charset="0"/>
              </a:rPr>
              <a:t>HACCP plan required</a:t>
            </a:r>
          </a:p>
          <a:p>
            <a:pPr marL="571500" lvl="1">
              <a:lnSpc>
                <a:spcPct val="100000"/>
              </a:lnSpc>
              <a:spcBef>
                <a:spcPts val="1800"/>
              </a:spcBef>
              <a:spcAft>
                <a:spcPts val="1200"/>
              </a:spcAft>
              <a:buClr>
                <a:srgbClr val="609328"/>
              </a:buClr>
              <a:buSzPct val="100000"/>
            </a:pPr>
            <a:r>
              <a:rPr lang="en-US" sz="2000" b="1">
                <a:solidFill>
                  <a:srgbClr val="FF0000"/>
                </a:solidFill>
                <a:latin typeface="Verdana" panose="020B0604030504040204" pitchFamily="34" charset="0"/>
                <a:ea typeface="Verdana" panose="020B0604030504040204" pitchFamily="34" charset="0"/>
                <a:cs typeface="Arial" panose="020B0604020202020204" pitchFamily="34" charset="0"/>
              </a:rPr>
              <a:t>Other Special Requirements</a:t>
            </a:r>
          </a:p>
        </p:txBody>
      </p:sp>
      <p:pic>
        <p:nvPicPr>
          <p:cNvPr id="6" name="Graphic 5" descr="Checkbox Checked with solid fill">
            <a:extLst>
              <a:ext uri="{FF2B5EF4-FFF2-40B4-BE49-F238E27FC236}">
                <a16:creationId xmlns:a16="http://schemas.microsoft.com/office/drawing/2014/main" id="{D976EB92-AA3A-2C6D-D024-1A774F5260F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4379" y="3821392"/>
            <a:ext cx="685800" cy="685800"/>
          </a:xfrm>
          <a:prstGeom prst="rect">
            <a:avLst/>
          </a:prstGeom>
        </p:spPr>
      </p:pic>
      <p:cxnSp>
        <p:nvCxnSpPr>
          <p:cNvPr id="17" name="Straight Connector 16">
            <a:extLst>
              <a:ext uri="{FF2B5EF4-FFF2-40B4-BE49-F238E27FC236}">
                <a16:creationId xmlns:a16="http://schemas.microsoft.com/office/drawing/2014/main" id="{00766F7E-2F3C-B684-16F1-00452672E97E}"/>
              </a:ext>
            </a:extLst>
          </p:cNvPr>
          <p:cNvCxnSpPr/>
          <p:nvPr/>
        </p:nvCxnSpPr>
        <p:spPr>
          <a:xfrm>
            <a:off x="838200" y="2290880"/>
            <a:ext cx="0" cy="2585920"/>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1993D0F-55CB-AB3E-2FFE-02E325496C94}"/>
              </a:ext>
            </a:extLst>
          </p:cNvPr>
          <p:cNvCxnSpPr>
            <a:cxnSpLocks/>
          </p:cNvCxnSpPr>
          <p:nvPr/>
        </p:nvCxnSpPr>
        <p:spPr>
          <a:xfrm>
            <a:off x="255898" y="2913504"/>
            <a:ext cx="3935102" cy="0"/>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2EADF32-615E-5059-6B32-9B1A56D6AF16}"/>
              </a:ext>
            </a:extLst>
          </p:cNvPr>
          <p:cNvCxnSpPr>
            <a:cxnSpLocks/>
          </p:cNvCxnSpPr>
          <p:nvPr/>
        </p:nvCxnSpPr>
        <p:spPr>
          <a:xfrm>
            <a:off x="255898" y="3668992"/>
            <a:ext cx="3935102" cy="0"/>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E6169F0-0C17-4BF4-8B5C-49894F000591}"/>
              </a:ext>
            </a:extLst>
          </p:cNvPr>
          <p:cNvCxnSpPr>
            <a:cxnSpLocks/>
          </p:cNvCxnSpPr>
          <p:nvPr/>
        </p:nvCxnSpPr>
        <p:spPr>
          <a:xfrm>
            <a:off x="255898" y="4576880"/>
            <a:ext cx="3935102" cy="0"/>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4" name="Graphic 3" descr="Checkbox Checked with solid fill">
            <a:extLst>
              <a:ext uri="{FF2B5EF4-FFF2-40B4-BE49-F238E27FC236}">
                <a16:creationId xmlns:a16="http://schemas.microsoft.com/office/drawing/2014/main" id="{7DC0F054-74FD-BEAE-E69A-D3079605C16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4379" y="2948348"/>
            <a:ext cx="685800" cy="685800"/>
          </a:xfrm>
          <a:prstGeom prst="rect">
            <a:avLst/>
          </a:prstGeom>
        </p:spPr>
      </p:pic>
      <p:pic>
        <p:nvPicPr>
          <p:cNvPr id="13" name="Graphic 12" descr="Checkbox Checked with solid fill">
            <a:extLst>
              <a:ext uri="{FF2B5EF4-FFF2-40B4-BE49-F238E27FC236}">
                <a16:creationId xmlns:a16="http://schemas.microsoft.com/office/drawing/2014/main" id="{1B85AEEF-F8E8-FD44-E347-BCFB66CED3F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4379" y="2259288"/>
            <a:ext cx="685800" cy="685800"/>
          </a:xfrm>
          <a:prstGeom prst="rect">
            <a:avLst/>
          </a:prstGeom>
        </p:spPr>
      </p:pic>
      <p:sp>
        <p:nvSpPr>
          <p:cNvPr id="5" name="Slide Number Placeholder 5">
            <a:extLst>
              <a:ext uri="{FF2B5EF4-FFF2-40B4-BE49-F238E27FC236}">
                <a16:creationId xmlns:a16="http://schemas.microsoft.com/office/drawing/2014/main" id="{1B1A63FE-EBC3-500B-B443-127055FB018A}"/>
              </a:ext>
            </a:extLst>
          </p:cNvPr>
          <p:cNvSpPr txBox="1">
            <a:spLocks/>
          </p:cNvSpPr>
          <p:nvPr/>
        </p:nvSpPr>
        <p:spPr>
          <a:xfrm>
            <a:off x="9900460" y="6459787"/>
            <a:ext cx="1312025" cy="365125"/>
          </a:xfrm>
          <a:prstGeom prst="rect">
            <a:avLst/>
          </a:prstGeom>
        </p:spPr>
        <p:txBody>
          <a:bodyPr anchor="ctr"/>
          <a:lstStyle>
            <a:defPPr>
              <a:defRPr lang="en-US"/>
            </a:defPPr>
            <a:lvl1pPr marL="0" algn="r" defTabSz="4572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712C4A9B-56B6-4F19-B34C-CB5061A7DFCE}" type="slidenum">
              <a:rPr lang="en-US" smtClean="0"/>
              <a:pPr>
                <a:defRPr/>
              </a:pPr>
              <a:t>49</a:t>
            </a:fld>
            <a:endParaRPr lang="en-US"/>
          </a:p>
        </p:txBody>
      </p:sp>
      <p:sp>
        <p:nvSpPr>
          <p:cNvPr id="14" name="Date Placeholder 3">
            <a:extLst>
              <a:ext uri="{FF2B5EF4-FFF2-40B4-BE49-F238E27FC236}">
                <a16:creationId xmlns:a16="http://schemas.microsoft.com/office/drawing/2014/main" id="{74B12108-626A-EE27-9E41-0A413663F87A}"/>
              </a:ext>
            </a:extLst>
          </p:cNvPr>
          <p:cNvSpPr txBox="1">
            <a:spLocks/>
          </p:cNvSpPr>
          <p:nvPr/>
        </p:nvSpPr>
        <p:spPr>
          <a:xfrm>
            <a:off x="1097282" y="6459787"/>
            <a:ext cx="2472271" cy="365125"/>
          </a:xfrm>
          <a:prstGeom prst="rect">
            <a:avLst/>
          </a:prstGeom>
        </p:spPr>
        <p:txBody>
          <a:bodyPr vert="horz" lIns="91440" tIns="45720" rIns="91440" bIns="45720" rtlCol="0" anchor="ctr">
            <a:normAutofit/>
          </a:bodyPr>
          <a:lstStyle>
            <a:lvl1pPr marL="0" indent="0" algn="l" defTabSz="914377" rtl="0" eaLnBrk="1" latinLnBrk="0" hangingPunct="1">
              <a:lnSpc>
                <a:spcPct val="100000"/>
              </a:lnSpc>
              <a:spcBef>
                <a:spcPts val="600"/>
              </a:spcBef>
              <a:spcAft>
                <a:spcPts val="600"/>
              </a:spcAft>
              <a:buClr>
                <a:srgbClr val="609328"/>
              </a:buClr>
              <a:buSzPct val="100000"/>
              <a:buFontTx/>
              <a:buNone/>
              <a:defRPr sz="900" kern="1200">
                <a:solidFill>
                  <a:srgbClr val="FFFFFF"/>
                </a:solidFill>
                <a:latin typeface="Arial" panose="020B0604020202020204" pitchFamily="34" charset="0"/>
                <a:ea typeface="+mn-ea"/>
                <a:cs typeface="Arial" panose="020B0604020202020204" pitchFamily="34" charset="0"/>
              </a:defRPr>
            </a:lvl1pPr>
            <a:lvl2pPr marL="457189" indent="0" algn="l" defTabSz="914377" rtl="0" eaLnBrk="1" latinLnBrk="0" hangingPunct="1">
              <a:lnSpc>
                <a:spcPct val="90000"/>
              </a:lnSpc>
              <a:spcBef>
                <a:spcPts val="200"/>
              </a:spcBef>
              <a:spcAft>
                <a:spcPts val="400"/>
              </a:spcAft>
              <a:buClr>
                <a:schemeClr val="accent1"/>
              </a:buClr>
              <a:buFont typeface="Calibri" pitchFamily="34" charset="0"/>
              <a:buNone/>
              <a:defRPr sz="1200" kern="1200">
                <a:solidFill>
                  <a:schemeClr val="tx1">
                    <a:lumMod val="75000"/>
                    <a:lumOff val="25000"/>
                  </a:schemeClr>
                </a:solidFill>
                <a:latin typeface="+mn-lt"/>
                <a:ea typeface="+mn-ea"/>
                <a:cs typeface="+mn-cs"/>
              </a:defRPr>
            </a:lvl2pPr>
            <a:lvl3pPr marL="914377" indent="0" algn="l" defTabSz="914377" rtl="0" eaLnBrk="1" latinLnBrk="0" hangingPunct="1">
              <a:lnSpc>
                <a:spcPct val="100000"/>
              </a:lnSpc>
              <a:spcBef>
                <a:spcPts val="0"/>
              </a:spcBef>
              <a:spcAft>
                <a:spcPts val="600"/>
              </a:spcAft>
              <a:buClr>
                <a:srgbClr val="609328"/>
              </a:buClr>
              <a:buFont typeface="Arial" panose="020B0604020202020204" pitchFamily="34" charset="0"/>
              <a:buNone/>
              <a:defRPr lang="en-US" sz="1000" kern="1200">
                <a:solidFill>
                  <a:schemeClr val="tx2"/>
                </a:solidFill>
                <a:latin typeface="Arial" panose="020B0604020202020204" pitchFamily="34" charset="0"/>
                <a:ea typeface="+mn-ea"/>
                <a:cs typeface="Arial" panose="020B0604020202020204" pitchFamily="34" charset="0"/>
              </a:defRPr>
            </a:lvl3pPr>
            <a:lvl4pPr marL="1371566" indent="0" algn="l" defTabSz="914377" rtl="0" eaLnBrk="1" latinLnBrk="0" hangingPunct="1">
              <a:lnSpc>
                <a:spcPct val="90000"/>
              </a:lnSpc>
              <a:spcBef>
                <a:spcPts val="200"/>
              </a:spcBef>
              <a:spcAft>
                <a:spcPts val="400"/>
              </a:spcAft>
              <a:buClr>
                <a:schemeClr val="accent1"/>
              </a:buClr>
              <a:buFont typeface="Courier New" panose="02070309020205020404" pitchFamily="49" charset="0"/>
              <a:buNone/>
              <a:defRPr sz="900" kern="1200">
                <a:solidFill>
                  <a:schemeClr val="tx2"/>
                </a:solidFill>
                <a:latin typeface="Arial" panose="020B0604020202020204" pitchFamily="34" charset="0"/>
                <a:ea typeface="+mn-ea"/>
                <a:cs typeface="Arial" panose="020B0604020202020204" pitchFamily="34" charset="0"/>
              </a:defRPr>
            </a:lvl4pPr>
            <a:lvl5pPr marL="1828754" indent="0" algn="l" defTabSz="914377" rtl="0" eaLnBrk="1" latinLnBrk="0" hangingPunct="1">
              <a:lnSpc>
                <a:spcPct val="90000"/>
              </a:lnSpc>
              <a:spcBef>
                <a:spcPts val="200"/>
              </a:spcBef>
              <a:spcAft>
                <a:spcPts val="400"/>
              </a:spcAft>
              <a:buClr>
                <a:schemeClr val="accent1"/>
              </a:buClr>
              <a:buFont typeface="Calibri" pitchFamily="34" charset="0"/>
              <a:buNone/>
              <a:defRPr sz="900" kern="1200">
                <a:solidFill>
                  <a:schemeClr val="tx2"/>
                </a:solidFill>
                <a:latin typeface="Arial" panose="020B0604020202020204" pitchFamily="34" charset="0"/>
                <a:ea typeface="+mn-ea"/>
                <a:cs typeface="Arial" panose="020B0604020202020204" pitchFamily="34" charset="0"/>
              </a:defRPr>
            </a:lvl5pPr>
            <a:lvl6pPr marL="2285943" indent="0" algn="l" defTabSz="914377"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6pPr>
            <a:lvl7pPr marL="2743131" indent="0" algn="l" defTabSz="914377"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7pPr>
            <a:lvl8pPr marL="3200320" indent="0" algn="l" defTabSz="914377"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8pPr>
            <a:lvl9pPr marL="3657509" indent="0" algn="l" defTabSz="914377"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9pPr>
          </a:lstStyle>
          <a:p>
            <a:pPr>
              <a:defRPr/>
            </a:pPr>
            <a:r>
              <a:rPr lang="en-US"/>
              <a:t> </a:t>
            </a:r>
          </a:p>
        </p:txBody>
      </p:sp>
      <p:sp>
        <p:nvSpPr>
          <p:cNvPr id="15" name="Footer Placeholder 4">
            <a:extLst>
              <a:ext uri="{FF2B5EF4-FFF2-40B4-BE49-F238E27FC236}">
                <a16:creationId xmlns:a16="http://schemas.microsoft.com/office/drawing/2014/main" id="{9D7A5002-4B1D-DE30-CF0A-E0E3E1F8C1C0}"/>
              </a:ext>
            </a:extLst>
          </p:cNvPr>
          <p:cNvSpPr>
            <a:spLocks noGrp="1"/>
          </p:cNvSpPr>
          <p:nvPr>
            <p:ph type="ftr" sz="quarter" idx="3"/>
          </p:nvPr>
        </p:nvSpPr>
        <p:spPr>
          <a:xfrm>
            <a:off x="3686186" y="6459787"/>
            <a:ext cx="4822804" cy="365125"/>
          </a:xfrm>
          <a:prstGeom prst="rect">
            <a:avLst/>
          </a:prstGeom>
        </p:spPr>
        <p:txBody>
          <a:bodyPr vert="horz" lIns="91440" tIns="45720" rIns="91440" bIns="45720" rtlCol="0" anchor="ctr"/>
          <a:lstStyle>
            <a:lvl1pPr algn="ctr">
              <a:defRPr sz="900" cap="all" baseline="0">
                <a:solidFill>
                  <a:srgbClr val="FFFFFF"/>
                </a:solidFill>
                <a:latin typeface="Arial" panose="020B0604020202020204" pitchFamily="34" charset="0"/>
                <a:cs typeface="Arial" panose="020B0604020202020204" pitchFamily="34" charset="0"/>
              </a:defRPr>
            </a:lvl1pPr>
          </a:lstStyle>
          <a:p>
            <a:pPr>
              <a:defRPr/>
            </a:pPr>
            <a:r>
              <a:rPr lang="en-US"/>
              <a:t>TIER 2 FOOD</a:t>
            </a:r>
          </a:p>
        </p:txBody>
      </p:sp>
      <p:pic>
        <p:nvPicPr>
          <p:cNvPr id="8" name="Picture 7">
            <a:extLst>
              <a:ext uri="{FF2B5EF4-FFF2-40B4-BE49-F238E27FC236}">
                <a16:creationId xmlns:a16="http://schemas.microsoft.com/office/drawing/2014/main" id="{DBC73A0F-C3A2-6C4F-BF4D-34C5DAB52DCD}"/>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t="24639" b="29815"/>
          <a:stretch/>
        </p:blipFill>
        <p:spPr>
          <a:xfrm>
            <a:off x="5492640" y="2198457"/>
            <a:ext cx="6165966" cy="3931669"/>
          </a:xfrm>
          <a:prstGeom prst="rect">
            <a:avLst/>
          </a:prstGeom>
        </p:spPr>
      </p:pic>
      <p:sp>
        <p:nvSpPr>
          <p:cNvPr id="10" name="Slide Number Placeholder 9">
            <a:extLst>
              <a:ext uri="{FF2B5EF4-FFF2-40B4-BE49-F238E27FC236}">
                <a16:creationId xmlns:a16="http://schemas.microsoft.com/office/drawing/2014/main" id="{BC338478-DF39-CBBE-7FF7-351E0319B87C}"/>
              </a:ext>
            </a:extLst>
          </p:cNvPr>
          <p:cNvSpPr>
            <a:spLocks noGrp="1"/>
          </p:cNvSpPr>
          <p:nvPr>
            <p:ph type="sldNum" sz="quarter" idx="4"/>
          </p:nvPr>
        </p:nvSpPr>
        <p:spPr/>
        <p:txBody>
          <a:bodyPr/>
          <a:lstStyle/>
          <a:p>
            <a:pPr>
              <a:defRPr/>
            </a:pPr>
            <a:fld id="{712C4A9B-56B6-4F19-B34C-CB5061A7DFCE}" type="slidenum">
              <a:rPr lang="en-US" smtClean="0"/>
              <a:pPr>
                <a:defRPr/>
              </a:pPr>
              <a:t>49</a:t>
            </a:fld>
            <a:endParaRPr lang="en-US"/>
          </a:p>
        </p:txBody>
      </p:sp>
    </p:spTree>
    <p:extLst>
      <p:ext uri="{BB962C8B-B14F-4D97-AF65-F5344CB8AC3E}">
        <p14:creationId xmlns:p14="http://schemas.microsoft.com/office/powerpoint/2010/main" val="3747655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1927D-9832-EC8A-B3E6-9702FE66BB38}"/>
              </a:ext>
            </a:extLst>
          </p:cNvPr>
          <p:cNvSpPr>
            <a:spLocks noGrp="1"/>
          </p:cNvSpPr>
          <p:nvPr>
            <p:ph type="title"/>
          </p:nvPr>
        </p:nvSpPr>
        <p:spPr/>
        <p:txBody>
          <a:bodyPr/>
          <a:lstStyle/>
          <a:p>
            <a:r>
              <a:rPr lang="en-US"/>
              <a:t>Learning Objectives</a:t>
            </a:r>
          </a:p>
        </p:txBody>
      </p:sp>
      <p:sp>
        <p:nvSpPr>
          <p:cNvPr id="15" name="Content Placeholder 14">
            <a:extLst>
              <a:ext uri="{FF2B5EF4-FFF2-40B4-BE49-F238E27FC236}">
                <a16:creationId xmlns:a16="http://schemas.microsoft.com/office/drawing/2014/main" id="{1DE35C83-A478-6EA7-F3A8-03E27A567833}"/>
              </a:ext>
            </a:extLst>
          </p:cNvPr>
          <p:cNvSpPr>
            <a:spLocks noGrp="1"/>
          </p:cNvSpPr>
          <p:nvPr>
            <p:ph idx="1"/>
          </p:nvPr>
        </p:nvSpPr>
        <p:spPr/>
        <p:txBody>
          <a:bodyPr vert="horz" lIns="182880" tIns="45720" rIns="182880" bIns="45720" rtlCol="0" anchor="t">
            <a:noAutofit/>
          </a:bodyPr>
          <a:lstStyle/>
          <a:p>
            <a:r>
              <a:rPr lang="en-US" sz="2800" dirty="0">
                <a:latin typeface="Arial"/>
                <a:cs typeface="Arial"/>
              </a:rPr>
              <a:t>At the end of this session, you will be able to:</a:t>
            </a:r>
          </a:p>
          <a:p>
            <a:pPr marL="342900" indent="-342900">
              <a:buFont typeface="Arial" panose="020B0604020202020204" pitchFamily="34" charset="0"/>
              <a:buChar char="•"/>
            </a:pPr>
            <a:r>
              <a:rPr lang="en-US" sz="2800" dirty="0">
                <a:latin typeface="Arial"/>
                <a:cs typeface="Arial"/>
              </a:rPr>
              <a:t>Identify activities that require Variance</a:t>
            </a:r>
            <a:endParaRPr lang="en-US" sz="2800" dirty="0"/>
          </a:p>
          <a:p>
            <a:pPr marL="342900" indent="-342900">
              <a:buFont typeface="Arial" panose="020B0604020202020204" pitchFamily="34" charset="0"/>
              <a:buChar char="•"/>
            </a:pPr>
            <a:r>
              <a:rPr lang="en-US" sz="2800" dirty="0">
                <a:latin typeface="Arial"/>
                <a:cs typeface="Arial"/>
              </a:rPr>
              <a:t>Identify activities that require a HACCP plan</a:t>
            </a:r>
          </a:p>
          <a:p>
            <a:pPr marL="342900" indent="-342900">
              <a:buFont typeface="Arial" panose="020B0604020202020204" pitchFamily="34" charset="0"/>
              <a:buChar char="•"/>
            </a:pPr>
            <a:r>
              <a:rPr lang="en-US" sz="2800" dirty="0">
                <a:latin typeface="Arial"/>
                <a:cs typeface="Arial"/>
              </a:rPr>
              <a:t>Assess a HACCP plan in writing and practice</a:t>
            </a:r>
          </a:p>
          <a:p>
            <a:pPr marL="342900" indent="-342900">
              <a:buFont typeface="Arial" panose="020B0604020202020204" pitchFamily="34" charset="0"/>
              <a:buChar char="•"/>
            </a:pPr>
            <a:r>
              <a:rPr lang="en-US" sz="2800" dirty="0">
                <a:latin typeface="Arial"/>
                <a:cs typeface="Arial"/>
              </a:rPr>
              <a:t>Assess TPHC procedures in writing and practice</a:t>
            </a:r>
          </a:p>
          <a:p>
            <a:pPr marL="342900" indent="-342900">
              <a:buFont typeface="Arial" panose="020B0604020202020204" pitchFamily="34" charset="0"/>
              <a:buChar char="•"/>
            </a:pPr>
            <a:r>
              <a:rPr lang="en-US" sz="2800" dirty="0">
                <a:latin typeface="Arial"/>
                <a:cs typeface="Arial"/>
              </a:rPr>
              <a:t>Locate and cite the Regulatory Applications of HACCP requirements from 105 CMR 590 and the 2013 Food Code</a:t>
            </a:r>
          </a:p>
          <a:p>
            <a:pPr marL="342900" indent="-342900">
              <a:buFont typeface="Arial" panose="020B0604020202020204" pitchFamily="34" charset="0"/>
              <a:buChar char="•"/>
            </a:pPr>
            <a:endParaRPr lang="en-US"/>
          </a:p>
          <a:p>
            <a:endParaRPr lang="en-US"/>
          </a:p>
        </p:txBody>
      </p:sp>
      <p:sp>
        <p:nvSpPr>
          <p:cNvPr id="12" name="Slide Number Placeholder 5">
            <a:extLst>
              <a:ext uri="{FF2B5EF4-FFF2-40B4-BE49-F238E27FC236}">
                <a16:creationId xmlns:a16="http://schemas.microsoft.com/office/drawing/2014/main" id="{168566C3-F422-81D9-E28D-EEA0E70EC525}"/>
              </a:ext>
            </a:extLst>
          </p:cNvPr>
          <p:cNvSpPr>
            <a:spLocks noGrp="1"/>
          </p:cNvSpPr>
          <p:nvPr>
            <p:ph type="sldNum" sz="quarter" idx="12"/>
          </p:nvPr>
        </p:nvSpPr>
        <p:spPr>
          <a:xfrm>
            <a:off x="9900460" y="6459787"/>
            <a:ext cx="1312025" cy="365125"/>
          </a:xfrm>
          <a:prstGeom prst="rect">
            <a:avLst/>
          </a:prstGeom>
        </p:spPr>
        <p:txBody>
          <a:bodyPr anchor="ctr"/>
          <a:lstStyle>
            <a:lvl1pPr algn="l">
              <a:defRPr sz="1200">
                <a:solidFill>
                  <a:schemeClr val="bg1"/>
                </a:solidFill>
                <a:latin typeface="Arial" panose="020B0604020202020204" pitchFamily="34" charset="0"/>
                <a:cs typeface="Arial" panose="020B0604020202020204" pitchFamily="34" charset="0"/>
              </a:defRPr>
            </a:lvl1pPr>
          </a:lstStyle>
          <a:p>
            <a:pPr algn="r">
              <a:defRPr/>
            </a:pPr>
            <a:fld id="{712C4A9B-56B6-4F19-B34C-CB5061A7DFCE}" type="slidenum">
              <a:rPr lang="en-US" smtClean="0"/>
              <a:pPr algn="r">
                <a:defRPr/>
              </a:pPr>
              <a:t>5</a:t>
            </a:fld>
            <a:endParaRPr lang="en-US"/>
          </a:p>
        </p:txBody>
      </p:sp>
      <p:sp>
        <p:nvSpPr>
          <p:cNvPr id="14" name="Footer Placeholder 4">
            <a:extLst>
              <a:ext uri="{FF2B5EF4-FFF2-40B4-BE49-F238E27FC236}">
                <a16:creationId xmlns:a16="http://schemas.microsoft.com/office/drawing/2014/main" id="{80CD22F2-8EB5-4608-C3EC-27FF74CDEDA4}"/>
              </a:ext>
            </a:extLst>
          </p:cNvPr>
          <p:cNvSpPr>
            <a:spLocks noGrp="1"/>
          </p:cNvSpPr>
          <p:nvPr>
            <p:ph type="ftr" sz="quarter" idx="3"/>
          </p:nvPr>
        </p:nvSpPr>
        <p:spPr>
          <a:xfrm>
            <a:off x="3686186" y="6459787"/>
            <a:ext cx="4822804" cy="365125"/>
          </a:xfrm>
          <a:prstGeom prst="rect">
            <a:avLst/>
          </a:prstGeom>
        </p:spPr>
        <p:txBody>
          <a:bodyPr vert="horz" lIns="91440" tIns="45720" rIns="91440" bIns="45720" rtlCol="0" anchor="ctr"/>
          <a:lstStyle>
            <a:lvl1pPr algn="ctr">
              <a:defRPr sz="900" cap="all" baseline="0">
                <a:solidFill>
                  <a:srgbClr val="FFFFFF"/>
                </a:solidFill>
                <a:latin typeface="Arial" panose="020B0604020202020204" pitchFamily="34" charset="0"/>
                <a:cs typeface="Arial" panose="020B0604020202020204" pitchFamily="34" charset="0"/>
              </a:defRPr>
            </a:lvl1pPr>
          </a:lstStyle>
          <a:p>
            <a:pPr>
              <a:defRPr/>
            </a:pPr>
            <a:r>
              <a:rPr lang="en-US"/>
              <a:t>TIER 2 FOOD</a:t>
            </a:r>
          </a:p>
        </p:txBody>
      </p:sp>
    </p:spTree>
    <p:extLst>
      <p:ext uri="{BB962C8B-B14F-4D97-AF65-F5344CB8AC3E}">
        <p14:creationId xmlns:p14="http://schemas.microsoft.com/office/powerpoint/2010/main" val="107375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BA2550-0ECC-0D25-A3EE-9E7BDA81B0A5}"/>
              </a:ext>
            </a:extLst>
          </p:cNvPr>
          <p:cNvSpPr>
            <a:spLocks noGrp="1"/>
          </p:cNvSpPr>
          <p:nvPr>
            <p:ph idx="1"/>
          </p:nvPr>
        </p:nvSpPr>
        <p:spPr>
          <a:xfrm>
            <a:off x="1219200" y="1676400"/>
            <a:ext cx="9753600" cy="2895600"/>
          </a:xfrm>
        </p:spPr>
        <p:txBody>
          <a:bodyPr vert="horz" lIns="182880" tIns="45720" rIns="182880" bIns="45720" rtlCol="0" anchor="t">
            <a:normAutofit fontScale="32500" lnSpcReduction="20000"/>
          </a:bodyPr>
          <a:lstStyle/>
          <a:p>
            <a:pPr marL="228600" marR="0">
              <a:spcBef>
                <a:spcPts val="0"/>
              </a:spcBef>
              <a:spcAft>
                <a:spcPts val="0"/>
              </a:spcAft>
            </a:pPr>
            <a:endParaRPr lang="en-US" sz="6000" b="1">
              <a:solidFill>
                <a:srgbClr val="00B050"/>
              </a:solidFill>
              <a:effectLst/>
              <a:ea typeface="Times New Roman" panose="02020603050405020304" pitchFamily="18" charset="0"/>
            </a:endParaRPr>
          </a:p>
          <a:p>
            <a:pPr marL="228600" marR="0">
              <a:lnSpc>
                <a:spcPct val="120000"/>
              </a:lnSpc>
              <a:spcBef>
                <a:spcPts val="0"/>
              </a:spcBef>
              <a:spcAft>
                <a:spcPts val="0"/>
              </a:spcAft>
            </a:pPr>
            <a:r>
              <a:rPr lang="en-US" sz="7400" b="1">
                <a:solidFill>
                  <a:srgbClr val="FF0000"/>
                </a:solidFill>
                <a:effectLst/>
                <a:latin typeface="Arial"/>
                <a:ea typeface="Times New Roman" panose="02020603050405020304" pitchFamily="18" charset="0"/>
                <a:cs typeface="Arial"/>
              </a:rPr>
              <a:t>Variance, HACCP Plan, and </a:t>
            </a:r>
            <a:r>
              <a:rPr lang="en-US" sz="7400" b="1">
                <a:solidFill>
                  <a:srgbClr val="FF0000"/>
                </a:solidFill>
                <a:latin typeface="Arial"/>
                <a:ea typeface="Times New Roman" panose="02020603050405020304" pitchFamily="18" charset="0"/>
                <a:cs typeface="Arial"/>
              </a:rPr>
              <a:t>Other Special Requirements</a:t>
            </a:r>
          </a:p>
          <a:p>
            <a:pPr marL="228600" marR="0">
              <a:lnSpc>
                <a:spcPct val="120000"/>
              </a:lnSpc>
              <a:spcBef>
                <a:spcPts val="0"/>
              </a:spcBef>
              <a:spcAft>
                <a:spcPts val="0"/>
              </a:spcAft>
            </a:pPr>
            <a:endParaRPr lang="en-US" sz="7400" u="sng">
              <a:effectLst/>
              <a:ea typeface="Times New Roman" panose="02020603050405020304" pitchFamily="18" charset="0"/>
            </a:endParaRPr>
          </a:p>
          <a:p>
            <a:pPr marL="228600" marR="0">
              <a:lnSpc>
                <a:spcPct val="120000"/>
              </a:lnSpc>
              <a:spcBef>
                <a:spcPts val="0"/>
              </a:spcBef>
              <a:spcAft>
                <a:spcPts val="0"/>
              </a:spcAft>
            </a:pPr>
            <a:r>
              <a:rPr lang="en-US" sz="7400" b="1" u="sng">
                <a:effectLst/>
                <a:latin typeface="Arial"/>
                <a:ea typeface="Times New Roman" panose="02020603050405020304" pitchFamily="18" charset="0"/>
                <a:cs typeface="Arial"/>
              </a:rPr>
              <a:t>Answer:</a:t>
            </a:r>
            <a:r>
              <a:rPr lang="en-US" sz="7400" b="1">
                <a:effectLst/>
                <a:latin typeface="Arial"/>
                <a:ea typeface="Times New Roman" panose="02020603050405020304" pitchFamily="18" charset="0"/>
                <a:cs typeface="Arial"/>
              </a:rPr>
              <a:t>  </a:t>
            </a:r>
            <a:r>
              <a:rPr lang="en-US" sz="7400">
                <a:effectLst/>
                <a:latin typeface="Arial"/>
                <a:ea typeface="Times New Roman" panose="02020603050405020304" pitchFamily="18" charset="0"/>
                <a:cs typeface="Arial"/>
              </a:rPr>
              <a:t>Since the smoking process reaches a temperature above the required cooking temperature for comminuted meat, no variance or HACCP plan is required because of the smoking. </a:t>
            </a:r>
            <a:r>
              <a:rPr lang="en-US" sz="7400" b="1">
                <a:solidFill>
                  <a:schemeClr val="tx1">
                    <a:lumMod val="76000"/>
                    <a:lumOff val="24000"/>
                  </a:schemeClr>
                </a:solidFill>
                <a:effectLst/>
                <a:latin typeface="Arial"/>
                <a:ea typeface="Times New Roman" panose="02020603050405020304" pitchFamily="18" charset="0"/>
                <a:cs typeface="Arial"/>
              </a:rPr>
              <a:t>The source of the materials used to generate the smoke must be verified for safety though.  </a:t>
            </a:r>
          </a:p>
          <a:p>
            <a:pPr marL="228600" marR="0">
              <a:lnSpc>
                <a:spcPct val="120000"/>
              </a:lnSpc>
              <a:spcBef>
                <a:spcPts val="0"/>
              </a:spcBef>
              <a:spcAft>
                <a:spcPts val="0"/>
              </a:spcAft>
            </a:pPr>
            <a:endParaRPr lang="en-US" sz="6000">
              <a:effectLst/>
              <a:ea typeface="Times New Roman" panose="02020603050405020304" pitchFamily="18" charset="0"/>
            </a:endParaRPr>
          </a:p>
          <a:p>
            <a:endParaRPr lang="en-US"/>
          </a:p>
        </p:txBody>
      </p:sp>
      <p:sp>
        <p:nvSpPr>
          <p:cNvPr id="5" name="TextBox 4">
            <a:extLst>
              <a:ext uri="{FF2B5EF4-FFF2-40B4-BE49-F238E27FC236}">
                <a16:creationId xmlns:a16="http://schemas.microsoft.com/office/drawing/2014/main" id="{7197A0CC-6BE3-5388-1C8A-5E48480CC17E}"/>
              </a:ext>
            </a:extLst>
          </p:cNvPr>
          <p:cNvSpPr txBox="1"/>
          <p:nvPr/>
        </p:nvSpPr>
        <p:spPr>
          <a:xfrm>
            <a:off x="1097282" y="838200"/>
            <a:ext cx="9494518" cy="830997"/>
          </a:xfrm>
          <a:prstGeom prst="rect">
            <a:avLst/>
          </a:prstGeom>
          <a:noFill/>
        </p:spPr>
        <p:txBody>
          <a:bodyPr wrap="square" rtlCol="0">
            <a:spAutoFit/>
          </a:bodyPr>
          <a:lstStyle/>
          <a:p>
            <a:pPr marL="457200" indent="-457200">
              <a:buFont typeface="+mj-lt"/>
              <a:buAutoNum type="arabicPeriod" startAt="7"/>
            </a:pPr>
            <a:r>
              <a:rPr lang="en-US" sz="2400" b="1">
                <a:solidFill>
                  <a:schemeClr val="tx2"/>
                </a:solidFill>
                <a:latin typeface="Arial" panose="020B0604020202020204" pitchFamily="34" charset="0"/>
                <a:cs typeface="Arial" panose="020B0604020202020204" pitchFamily="34" charset="0"/>
              </a:rPr>
              <a:t>A meat market smokes and cures Polish sausage  where the final product temperature reaches 178°F after 24 hours. </a:t>
            </a:r>
          </a:p>
        </p:txBody>
      </p:sp>
      <p:sp>
        <p:nvSpPr>
          <p:cNvPr id="8" name="Slide Number Placeholder 5">
            <a:extLst>
              <a:ext uri="{FF2B5EF4-FFF2-40B4-BE49-F238E27FC236}">
                <a16:creationId xmlns:a16="http://schemas.microsoft.com/office/drawing/2014/main" id="{0AF5650D-A684-1EA1-7BA4-447794960F03}"/>
              </a:ext>
            </a:extLst>
          </p:cNvPr>
          <p:cNvSpPr>
            <a:spLocks noGrp="1"/>
          </p:cNvSpPr>
          <p:nvPr>
            <p:ph type="sldNum" sz="quarter" idx="12"/>
          </p:nvPr>
        </p:nvSpPr>
        <p:spPr>
          <a:xfrm>
            <a:off x="9900460" y="6459787"/>
            <a:ext cx="1312025" cy="365125"/>
          </a:xfrm>
          <a:prstGeom prst="rect">
            <a:avLst/>
          </a:prstGeom>
        </p:spPr>
        <p:txBody>
          <a:bodyPr anchor="ctr"/>
          <a:lstStyle>
            <a:defPPr>
              <a:defRPr lang="en-US"/>
            </a:defPPr>
            <a:lvl1pPr marL="0" algn="r" defTabSz="4572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712C4A9B-56B6-4F19-B34C-CB5061A7DFCE}" type="slidenum">
              <a:rPr lang="en-US" smtClean="0"/>
              <a:pPr algn="r">
                <a:defRPr/>
              </a:pPr>
              <a:t>50</a:t>
            </a:fld>
            <a:endParaRPr lang="en-US"/>
          </a:p>
        </p:txBody>
      </p:sp>
      <p:sp>
        <p:nvSpPr>
          <p:cNvPr id="10" name="Footer Placeholder 4">
            <a:extLst>
              <a:ext uri="{FF2B5EF4-FFF2-40B4-BE49-F238E27FC236}">
                <a16:creationId xmlns:a16="http://schemas.microsoft.com/office/drawing/2014/main" id="{0FB60CBA-BB4F-DD09-FE93-ECB867D20BF0}"/>
              </a:ext>
            </a:extLst>
          </p:cNvPr>
          <p:cNvSpPr>
            <a:spLocks noGrp="1"/>
          </p:cNvSpPr>
          <p:nvPr>
            <p:ph type="ftr" sz="quarter" idx="3"/>
          </p:nvPr>
        </p:nvSpPr>
        <p:spPr>
          <a:xfrm>
            <a:off x="3686186" y="6459787"/>
            <a:ext cx="4822804" cy="365125"/>
          </a:xfrm>
          <a:prstGeom prst="rect">
            <a:avLst/>
          </a:prstGeom>
        </p:spPr>
        <p:txBody>
          <a:bodyPr vert="horz" lIns="91440" tIns="45720" rIns="91440" bIns="45720" rtlCol="0" anchor="ctr"/>
          <a:lstStyle>
            <a:lvl1pPr algn="ctr">
              <a:defRPr sz="900" cap="all" baseline="0">
                <a:solidFill>
                  <a:srgbClr val="FFFFFF"/>
                </a:solidFill>
                <a:latin typeface="Arial" panose="020B0604020202020204" pitchFamily="34" charset="0"/>
                <a:cs typeface="Arial" panose="020B0604020202020204" pitchFamily="34" charset="0"/>
              </a:defRPr>
            </a:lvl1pPr>
          </a:lstStyle>
          <a:p>
            <a:pPr>
              <a:defRPr/>
            </a:pPr>
            <a:r>
              <a:rPr lang="en-US"/>
              <a:t>TIER 2 FOOD</a:t>
            </a:r>
          </a:p>
        </p:txBody>
      </p:sp>
    </p:spTree>
    <p:extLst>
      <p:ext uri="{BB962C8B-B14F-4D97-AF65-F5344CB8AC3E}">
        <p14:creationId xmlns:p14="http://schemas.microsoft.com/office/powerpoint/2010/main" val="406041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29D873-DE8A-C769-8AB9-59704B03FBF7}"/>
              </a:ext>
            </a:extLst>
          </p:cNvPr>
          <p:cNvSpPr>
            <a:spLocks noGrp="1"/>
          </p:cNvSpPr>
          <p:nvPr>
            <p:ph idx="1"/>
          </p:nvPr>
        </p:nvSpPr>
        <p:spPr>
          <a:xfrm>
            <a:off x="484496" y="1447800"/>
            <a:ext cx="11402704" cy="4800600"/>
          </a:xfrm>
        </p:spPr>
        <p:txBody>
          <a:bodyPr>
            <a:normAutofit/>
          </a:bodyPr>
          <a:lstStyle/>
          <a:p>
            <a:pPr marR="164465">
              <a:tabLst>
                <a:tab pos="1012825" algn="l"/>
              </a:tabLst>
            </a:pPr>
            <a:r>
              <a:rPr lang="en-US" sz="2000">
                <a:solidFill>
                  <a:srgbClr val="000000"/>
                </a:solidFill>
                <a:effectLst/>
                <a:ea typeface="Times New Roman" panose="02020603050405020304" pitchFamily="18" charset="0"/>
              </a:rPr>
              <a:t>But the curing process is for preservation and to extend shelf life. Therefore under </a:t>
            </a:r>
            <a:r>
              <a:rPr lang="en-US" sz="2000" spc="-5">
                <a:solidFill>
                  <a:srgbClr val="000000"/>
                </a:solidFill>
                <a:effectLst/>
                <a:ea typeface="Times New Roman" panose="02020603050405020304" pitchFamily="18" charset="0"/>
              </a:rPr>
              <a:t>3-502.11 (A</a:t>
            </a:r>
            <a:r>
              <a:rPr lang="en-US" sz="2000" b="1" spc="-5">
                <a:solidFill>
                  <a:srgbClr val="000000"/>
                </a:solidFill>
                <a:effectLst/>
                <a:ea typeface="Times New Roman" panose="02020603050405020304" pitchFamily="18" charset="0"/>
              </a:rPr>
              <a:t>)</a:t>
            </a:r>
            <a:r>
              <a:rPr lang="en-US" sz="2000" spc="-5">
                <a:solidFill>
                  <a:srgbClr val="000000"/>
                </a:solidFill>
                <a:effectLst/>
                <a:ea typeface="Times New Roman" panose="02020603050405020304" pitchFamily="18" charset="0"/>
              </a:rPr>
              <a:t>Variance</a:t>
            </a:r>
            <a:r>
              <a:rPr lang="en-US" sz="2000" spc="-65">
                <a:solidFill>
                  <a:srgbClr val="000000"/>
                </a:solidFill>
                <a:effectLst/>
                <a:ea typeface="Times New Roman" panose="02020603050405020304" pitchFamily="18" charset="0"/>
              </a:rPr>
              <a:t> </a:t>
            </a:r>
            <a:r>
              <a:rPr lang="en-US" sz="2000" spc="-5">
                <a:solidFill>
                  <a:srgbClr val="000000"/>
                </a:solidFill>
                <a:effectLst/>
                <a:ea typeface="Times New Roman" panose="02020603050405020304" pitchFamily="18" charset="0"/>
              </a:rPr>
              <a:t>Requirement</a:t>
            </a:r>
            <a:r>
              <a:rPr lang="en-US" sz="2000" b="1" spc="-5">
                <a:solidFill>
                  <a:srgbClr val="000000"/>
                </a:solidFill>
                <a:effectLst/>
                <a:ea typeface="Times New Roman" panose="02020603050405020304" pitchFamily="18" charset="0"/>
              </a:rPr>
              <a:t> </a:t>
            </a:r>
            <a:r>
              <a:rPr lang="en-US" sz="2000" spc="-5">
                <a:solidFill>
                  <a:srgbClr val="000000"/>
                </a:solidFill>
                <a:effectLst/>
                <a:ea typeface="Times New Roman" panose="02020603050405020304" pitchFamily="18" charset="0"/>
              </a:rPr>
              <a:t>a</a:t>
            </a:r>
            <a:r>
              <a:rPr lang="en-US" sz="2000" spc="-20">
                <a:solidFill>
                  <a:srgbClr val="000000"/>
                </a:solidFill>
                <a:effectLst/>
                <a:ea typeface="Times New Roman" panose="02020603050405020304" pitchFamily="18" charset="0"/>
              </a:rPr>
              <a:t> </a:t>
            </a:r>
            <a:r>
              <a:rPr lang="en-US" sz="2000" spc="-10">
                <a:solidFill>
                  <a:srgbClr val="000000"/>
                </a:solidFill>
                <a:effectLst/>
                <a:ea typeface="Times New Roman" panose="02020603050405020304" pitchFamily="18" charset="0"/>
              </a:rPr>
              <a:t>FOOD</a:t>
            </a:r>
            <a:r>
              <a:rPr lang="en-US" sz="2000" spc="50">
                <a:solidFill>
                  <a:srgbClr val="000000"/>
                </a:solidFill>
                <a:effectLst/>
                <a:ea typeface="Times New Roman" panose="02020603050405020304" pitchFamily="18" charset="0"/>
              </a:rPr>
              <a:t> </a:t>
            </a:r>
            <a:r>
              <a:rPr lang="en-US" sz="2000" spc="-5">
                <a:solidFill>
                  <a:srgbClr val="000000"/>
                </a:solidFill>
                <a:effectLst/>
                <a:ea typeface="Times New Roman" panose="02020603050405020304" pitchFamily="18" charset="0"/>
              </a:rPr>
              <a:t>ESTABLISHMENT</a:t>
            </a:r>
            <a:r>
              <a:rPr lang="en-US" sz="2000" spc="45">
                <a:solidFill>
                  <a:srgbClr val="000000"/>
                </a:solidFill>
                <a:effectLst/>
                <a:ea typeface="Times New Roman" panose="02020603050405020304" pitchFamily="18" charset="0"/>
              </a:rPr>
              <a:t> </a:t>
            </a:r>
            <a:r>
              <a:rPr lang="en-US" sz="2000" b="1" u="sng" spc="-5">
                <a:solidFill>
                  <a:srgbClr val="000000"/>
                </a:solidFill>
                <a:effectLst/>
                <a:ea typeface="Times New Roman" panose="02020603050405020304" pitchFamily="18" charset="0"/>
              </a:rPr>
              <a:t>shall</a:t>
            </a:r>
            <a:r>
              <a:rPr lang="en-US" sz="2000" b="1" u="sng" spc="-25">
                <a:solidFill>
                  <a:srgbClr val="000000"/>
                </a:solidFill>
                <a:effectLst/>
                <a:ea typeface="Times New Roman" panose="02020603050405020304" pitchFamily="18" charset="0"/>
              </a:rPr>
              <a:t> </a:t>
            </a:r>
            <a:r>
              <a:rPr lang="en-US" sz="2000" b="1" u="sng" spc="-5">
                <a:solidFill>
                  <a:srgbClr val="000000"/>
                </a:solidFill>
                <a:effectLst/>
                <a:ea typeface="Times New Roman" panose="02020603050405020304" pitchFamily="18" charset="0"/>
              </a:rPr>
              <a:t>obtain</a:t>
            </a:r>
            <a:r>
              <a:rPr lang="en-US" sz="2000" b="1" u="sng" spc="-20">
                <a:solidFill>
                  <a:srgbClr val="000000"/>
                </a:solidFill>
                <a:effectLst/>
                <a:ea typeface="Times New Roman" panose="02020603050405020304" pitchFamily="18" charset="0"/>
              </a:rPr>
              <a:t> </a:t>
            </a:r>
            <a:r>
              <a:rPr lang="en-US" sz="2000" b="1" u="sng">
                <a:solidFill>
                  <a:srgbClr val="000000"/>
                </a:solidFill>
                <a:effectLst/>
                <a:ea typeface="Times New Roman" panose="02020603050405020304" pitchFamily="18" charset="0"/>
              </a:rPr>
              <a:t>a</a:t>
            </a:r>
            <a:r>
              <a:rPr lang="en-US" sz="2000" b="1" u="sng" spc="-15">
                <a:solidFill>
                  <a:srgbClr val="000000"/>
                </a:solidFill>
                <a:effectLst/>
                <a:ea typeface="Times New Roman" panose="02020603050405020304" pitchFamily="18" charset="0"/>
              </a:rPr>
              <a:t> </a:t>
            </a:r>
            <a:r>
              <a:rPr lang="en-US" sz="2000" b="1" u="sng" spc="-5">
                <a:solidFill>
                  <a:srgbClr val="000000"/>
                </a:solidFill>
                <a:effectLst/>
                <a:ea typeface="Times New Roman" panose="02020603050405020304" pitchFamily="18" charset="0"/>
              </a:rPr>
              <a:t>variance</a:t>
            </a:r>
            <a:r>
              <a:rPr lang="en-US" sz="2000" spc="-5">
                <a:solidFill>
                  <a:srgbClr val="000000"/>
                </a:solidFill>
                <a:effectLst/>
                <a:ea typeface="Times New Roman" panose="02020603050405020304" pitchFamily="18" charset="0"/>
              </a:rPr>
              <a:t> from the regulatory authority</a:t>
            </a:r>
            <a:r>
              <a:rPr lang="en-US" sz="2000">
                <a:solidFill>
                  <a:srgbClr val="000000"/>
                </a:solidFill>
                <a:effectLst/>
                <a:ea typeface="Arial" panose="020B0604020202020204" pitchFamily="34" charset="0"/>
              </a:rPr>
              <a:t> and submit a HACCP plan as</a:t>
            </a:r>
            <a:r>
              <a:rPr lang="en-US" sz="2000" spc="-15">
                <a:solidFill>
                  <a:srgbClr val="000000"/>
                </a:solidFill>
                <a:effectLst/>
                <a:ea typeface="Arial" panose="020B0604020202020204" pitchFamily="34" charset="0"/>
              </a:rPr>
              <a:t> </a:t>
            </a:r>
            <a:r>
              <a:rPr lang="en-US" sz="2000">
                <a:solidFill>
                  <a:srgbClr val="000000"/>
                </a:solidFill>
                <a:effectLst/>
                <a:ea typeface="Arial" panose="020B0604020202020204" pitchFamily="34" charset="0"/>
              </a:rPr>
              <a:t>specified</a:t>
            </a:r>
            <a:r>
              <a:rPr lang="en-US" sz="2000" spc="-10">
                <a:solidFill>
                  <a:srgbClr val="000000"/>
                </a:solidFill>
                <a:effectLst/>
                <a:ea typeface="Arial" panose="020B0604020202020204" pitchFamily="34" charset="0"/>
              </a:rPr>
              <a:t> </a:t>
            </a:r>
            <a:r>
              <a:rPr lang="en-US" sz="2000" spc="-5">
                <a:solidFill>
                  <a:srgbClr val="000000"/>
                </a:solidFill>
                <a:effectLst/>
                <a:ea typeface="Arial" panose="020B0604020202020204" pitchFamily="34" charset="0"/>
              </a:rPr>
              <a:t>in</a:t>
            </a:r>
            <a:r>
              <a:rPr lang="en-US" sz="2000" spc="-15">
                <a:solidFill>
                  <a:srgbClr val="000000"/>
                </a:solidFill>
                <a:effectLst/>
                <a:ea typeface="Arial" panose="020B0604020202020204" pitchFamily="34" charset="0"/>
              </a:rPr>
              <a:t> </a:t>
            </a:r>
            <a:r>
              <a:rPr lang="en-US" sz="2000">
                <a:solidFill>
                  <a:srgbClr val="000000"/>
                </a:solidFill>
                <a:effectLst/>
                <a:ea typeface="Arial" panose="020B0604020202020204" pitchFamily="34" charset="0"/>
              </a:rPr>
              <a:t>§</a:t>
            </a:r>
            <a:r>
              <a:rPr lang="en-US" sz="2000" spc="-10">
                <a:solidFill>
                  <a:srgbClr val="000000"/>
                </a:solidFill>
                <a:effectLst/>
                <a:ea typeface="Arial" panose="020B0604020202020204" pitchFamily="34" charset="0"/>
              </a:rPr>
              <a:t> </a:t>
            </a:r>
            <a:r>
              <a:rPr lang="en-US" sz="2000" spc="-5">
                <a:solidFill>
                  <a:srgbClr val="000000"/>
                </a:solidFill>
                <a:effectLst/>
                <a:ea typeface="Arial" panose="020B0604020202020204" pitchFamily="34" charset="0"/>
              </a:rPr>
              <a:t>8-103.10</a:t>
            </a:r>
            <a:r>
              <a:rPr lang="en-US" sz="2000" spc="-10">
                <a:solidFill>
                  <a:srgbClr val="000000"/>
                </a:solidFill>
                <a:effectLst/>
                <a:ea typeface="Arial" panose="020B0604020202020204" pitchFamily="34" charset="0"/>
              </a:rPr>
              <a:t> </a:t>
            </a:r>
            <a:r>
              <a:rPr lang="en-US" sz="2000">
                <a:solidFill>
                  <a:srgbClr val="000000"/>
                </a:solidFill>
                <a:effectLst/>
                <a:ea typeface="Arial" panose="020B0604020202020204" pitchFamily="34" charset="0"/>
              </a:rPr>
              <a:t>and</a:t>
            </a:r>
            <a:r>
              <a:rPr lang="en-US" sz="2000" spc="-10">
                <a:solidFill>
                  <a:srgbClr val="000000"/>
                </a:solidFill>
                <a:effectLst/>
                <a:ea typeface="Arial" panose="020B0604020202020204" pitchFamily="34" charset="0"/>
              </a:rPr>
              <a:t> </a:t>
            </a:r>
            <a:r>
              <a:rPr lang="en-US" sz="2000">
                <a:solidFill>
                  <a:srgbClr val="000000"/>
                </a:solidFill>
                <a:effectLst/>
                <a:ea typeface="Arial" panose="020B0604020202020204" pitchFamily="34" charset="0"/>
              </a:rPr>
              <a:t>under §</a:t>
            </a:r>
            <a:r>
              <a:rPr lang="en-US" sz="2000" spc="-5">
                <a:solidFill>
                  <a:srgbClr val="000000"/>
                </a:solidFill>
                <a:effectLst/>
                <a:ea typeface="Arial" panose="020B0604020202020204" pitchFamily="34" charset="0"/>
              </a:rPr>
              <a:t> 8-103.11 </a:t>
            </a:r>
            <a:r>
              <a:rPr lang="en-US" sz="2000">
                <a:solidFill>
                  <a:srgbClr val="000000"/>
                </a:solidFill>
                <a:effectLst/>
                <a:ea typeface="Arial" panose="020B0604020202020204" pitchFamily="34" charset="0"/>
              </a:rPr>
              <a:t>before curing</a:t>
            </a:r>
            <a:r>
              <a:rPr lang="en-US" sz="2000" spc="-20">
                <a:solidFill>
                  <a:srgbClr val="000000"/>
                </a:solidFill>
                <a:effectLst/>
                <a:ea typeface="Times New Roman" panose="02020603050405020304" pitchFamily="18" charset="0"/>
              </a:rPr>
              <a:t> </a:t>
            </a:r>
            <a:r>
              <a:rPr lang="en-US" sz="2000" spc="-10">
                <a:solidFill>
                  <a:srgbClr val="000000"/>
                </a:solidFill>
                <a:effectLst/>
                <a:ea typeface="Times New Roman" panose="02020603050405020304" pitchFamily="18" charset="0"/>
              </a:rPr>
              <a:t>FOOD</a:t>
            </a:r>
            <a:r>
              <a:rPr lang="en-US" sz="2000" spc="55">
                <a:solidFill>
                  <a:srgbClr val="000000"/>
                </a:solidFill>
                <a:effectLst/>
                <a:ea typeface="Times New Roman" panose="02020603050405020304" pitchFamily="18" charset="0"/>
              </a:rPr>
              <a:t> </a:t>
            </a:r>
            <a:r>
              <a:rPr lang="en-US" sz="2000">
                <a:solidFill>
                  <a:srgbClr val="000000"/>
                </a:solidFill>
                <a:effectLst/>
                <a:ea typeface="Times New Roman" panose="02020603050405020304" pitchFamily="18" charset="0"/>
              </a:rPr>
              <a:t>as</a:t>
            </a:r>
            <a:r>
              <a:rPr lang="en-US" sz="2000" spc="-10">
                <a:solidFill>
                  <a:srgbClr val="000000"/>
                </a:solidFill>
                <a:effectLst/>
                <a:ea typeface="Times New Roman" panose="02020603050405020304" pitchFamily="18" charset="0"/>
              </a:rPr>
              <a:t> </a:t>
            </a:r>
            <a:r>
              <a:rPr lang="en-US" sz="2000">
                <a:solidFill>
                  <a:srgbClr val="000000"/>
                </a:solidFill>
                <a:effectLst/>
                <a:ea typeface="Times New Roman" panose="02020603050405020304" pitchFamily="18" charset="0"/>
              </a:rPr>
              <a:t>a</a:t>
            </a:r>
            <a:r>
              <a:rPr lang="en-US" sz="2000" spc="-10">
                <a:solidFill>
                  <a:srgbClr val="000000"/>
                </a:solidFill>
                <a:effectLst/>
                <a:ea typeface="Times New Roman" panose="02020603050405020304" pitchFamily="18" charset="0"/>
              </a:rPr>
              <a:t> </a:t>
            </a:r>
            <a:r>
              <a:rPr lang="en-US" sz="2000">
                <a:solidFill>
                  <a:srgbClr val="000000"/>
                </a:solidFill>
                <a:effectLst/>
                <a:ea typeface="Times New Roman" panose="02020603050405020304" pitchFamily="18" charset="0"/>
              </a:rPr>
              <a:t>method</a:t>
            </a:r>
            <a:r>
              <a:rPr lang="en-US" sz="2000" spc="-5">
                <a:solidFill>
                  <a:srgbClr val="000000"/>
                </a:solidFill>
                <a:effectLst/>
                <a:ea typeface="Times New Roman" panose="02020603050405020304" pitchFamily="18" charset="0"/>
              </a:rPr>
              <a:t> </a:t>
            </a:r>
            <a:r>
              <a:rPr lang="en-US" sz="2000">
                <a:solidFill>
                  <a:srgbClr val="000000"/>
                </a:solidFill>
                <a:effectLst/>
                <a:ea typeface="Times New Roman" panose="02020603050405020304" pitchFamily="18" charset="0"/>
              </a:rPr>
              <a:t>of </a:t>
            </a:r>
            <a:r>
              <a:rPr lang="en-US" sz="2000" spc="-10">
                <a:solidFill>
                  <a:srgbClr val="000000"/>
                </a:solidFill>
                <a:effectLst/>
                <a:ea typeface="Times New Roman" panose="02020603050405020304" pitchFamily="18" charset="0"/>
              </a:rPr>
              <a:t>FOOD</a:t>
            </a:r>
            <a:r>
              <a:rPr lang="en-US" sz="2000" spc="60">
                <a:solidFill>
                  <a:srgbClr val="000000"/>
                </a:solidFill>
                <a:effectLst/>
                <a:ea typeface="Times New Roman" panose="02020603050405020304" pitchFamily="18" charset="0"/>
              </a:rPr>
              <a:t> </a:t>
            </a:r>
            <a:r>
              <a:rPr lang="en-US" sz="2000" spc="-5">
                <a:solidFill>
                  <a:srgbClr val="000000"/>
                </a:solidFill>
                <a:effectLst/>
                <a:ea typeface="Times New Roman" panose="02020603050405020304" pitchFamily="18" charset="0"/>
              </a:rPr>
              <a:t>preservation</a:t>
            </a:r>
            <a:r>
              <a:rPr lang="en-US" sz="2000" spc="-10">
                <a:solidFill>
                  <a:srgbClr val="000000"/>
                </a:solidFill>
                <a:effectLst/>
                <a:ea typeface="Times New Roman" panose="02020603050405020304" pitchFamily="18" charset="0"/>
              </a:rPr>
              <a:t> </a:t>
            </a:r>
            <a:r>
              <a:rPr lang="en-US" sz="2000" spc="-5">
                <a:solidFill>
                  <a:srgbClr val="000000"/>
                </a:solidFill>
                <a:effectLst/>
                <a:ea typeface="Times New Roman" panose="02020603050405020304" pitchFamily="18" charset="0"/>
              </a:rPr>
              <a:t>rather</a:t>
            </a:r>
            <a:r>
              <a:rPr lang="en-US" sz="2000" spc="185">
                <a:solidFill>
                  <a:srgbClr val="000000"/>
                </a:solidFill>
                <a:effectLst/>
                <a:ea typeface="Times New Roman" panose="02020603050405020304" pitchFamily="18" charset="0"/>
              </a:rPr>
              <a:t> </a:t>
            </a:r>
            <a:r>
              <a:rPr lang="en-US" sz="2000">
                <a:solidFill>
                  <a:srgbClr val="000000"/>
                </a:solidFill>
                <a:effectLst/>
                <a:ea typeface="Times New Roman" panose="02020603050405020304" pitchFamily="18" charset="0"/>
              </a:rPr>
              <a:t>than</a:t>
            </a:r>
            <a:r>
              <a:rPr lang="en-US" sz="2000" spc="-5">
                <a:solidFill>
                  <a:srgbClr val="000000"/>
                </a:solidFill>
                <a:effectLst/>
                <a:ea typeface="Times New Roman" panose="02020603050405020304" pitchFamily="18" charset="0"/>
              </a:rPr>
              <a:t> </a:t>
            </a:r>
            <a:r>
              <a:rPr lang="en-US" sz="2000">
                <a:solidFill>
                  <a:srgbClr val="000000"/>
                </a:solidFill>
                <a:effectLst/>
                <a:ea typeface="Times New Roman" panose="02020603050405020304" pitchFamily="18" charset="0"/>
              </a:rPr>
              <a:t>as</a:t>
            </a:r>
            <a:r>
              <a:rPr lang="en-US" sz="2000" spc="-5">
                <a:solidFill>
                  <a:srgbClr val="000000"/>
                </a:solidFill>
                <a:effectLst/>
                <a:ea typeface="Times New Roman" panose="02020603050405020304" pitchFamily="18" charset="0"/>
              </a:rPr>
              <a:t> </a:t>
            </a:r>
            <a:r>
              <a:rPr lang="en-US" sz="2000">
                <a:solidFill>
                  <a:srgbClr val="000000"/>
                </a:solidFill>
                <a:effectLst/>
                <a:ea typeface="Times New Roman" panose="02020603050405020304" pitchFamily="18" charset="0"/>
              </a:rPr>
              <a:t>a</a:t>
            </a:r>
            <a:r>
              <a:rPr lang="en-US" sz="2000" spc="-5">
                <a:solidFill>
                  <a:srgbClr val="000000"/>
                </a:solidFill>
                <a:effectLst/>
                <a:ea typeface="Times New Roman" panose="02020603050405020304" pitchFamily="18" charset="0"/>
              </a:rPr>
              <a:t> </a:t>
            </a:r>
            <a:r>
              <a:rPr lang="en-US" sz="2000">
                <a:solidFill>
                  <a:srgbClr val="000000"/>
                </a:solidFill>
                <a:effectLst/>
                <a:ea typeface="Times New Roman" panose="02020603050405020304" pitchFamily="18" charset="0"/>
              </a:rPr>
              <a:t>method of</a:t>
            </a:r>
            <a:r>
              <a:rPr lang="en-US" sz="2000" spc="10">
                <a:solidFill>
                  <a:srgbClr val="000000"/>
                </a:solidFill>
                <a:effectLst/>
                <a:ea typeface="Times New Roman" panose="02020603050405020304" pitchFamily="18" charset="0"/>
              </a:rPr>
              <a:t> </a:t>
            </a:r>
            <a:br>
              <a:rPr lang="en-US" sz="2000" spc="10">
                <a:solidFill>
                  <a:srgbClr val="000000"/>
                </a:solidFill>
                <a:effectLst/>
                <a:ea typeface="Times New Roman" panose="02020603050405020304" pitchFamily="18" charset="0"/>
              </a:rPr>
            </a:br>
            <a:r>
              <a:rPr lang="en-US" sz="2000" spc="-5">
                <a:solidFill>
                  <a:srgbClr val="000000"/>
                </a:solidFill>
                <a:effectLst/>
                <a:ea typeface="Times New Roman" panose="02020603050405020304" pitchFamily="18" charset="0"/>
              </a:rPr>
              <a:t>flavor</a:t>
            </a:r>
            <a:r>
              <a:rPr lang="en-US" sz="2000" spc="-15">
                <a:solidFill>
                  <a:srgbClr val="000000"/>
                </a:solidFill>
                <a:effectLst/>
                <a:ea typeface="Times New Roman" panose="02020603050405020304" pitchFamily="18" charset="0"/>
              </a:rPr>
              <a:t> </a:t>
            </a:r>
            <a:r>
              <a:rPr lang="en-US" sz="2000">
                <a:solidFill>
                  <a:srgbClr val="000000"/>
                </a:solidFill>
                <a:effectLst/>
                <a:ea typeface="Times New Roman" panose="02020603050405020304" pitchFamily="18" charset="0"/>
              </a:rPr>
              <a:t>enhancement. </a:t>
            </a:r>
            <a:endParaRPr lang="en-US" sz="2000">
              <a:effectLst/>
              <a:ea typeface="Times New Roman" panose="02020603050405020304" pitchFamily="18" charset="0"/>
            </a:endParaRPr>
          </a:p>
          <a:p>
            <a:pPr marR="164465">
              <a:tabLst>
                <a:tab pos="1012825" algn="l"/>
              </a:tabLst>
            </a:pPr>
            <a:r>
              <a:rPr lang="en-US" sz="2000">
                <a:effectLst/>
                <a:ea typeface="Times New Roman" panose="02020603050405020304" pitchFamily="18" charset="0"/>
              </a:rPr>
              <a:t>Special requirements for curing comminuted sausage include:  additives for curing must be approved for their intended use such as nitrates and nitrites for fixing color and cure accelerators such as ascorbates or erythorbates to speed the reaction, accurate measure of curing compounds must be done on a certified scale if not using pre-weighed packets, good mixing must be done for uniform distribution of curing compounds </a:t>
            </a:r>
            <a:r>
              <a:rPr lang="en-US" sz="2000" b="1">
                <a:solidFill>
                  <a:srgbClr val="003399"/>
                </a:solidFill>
                <a:effectLst/>
                <a:ea typeface="Times New Roman" panose="02020603050405020304" pitchFamily="18" charset="0"/>
              </a:rPr>
              <a:t>in the mix, curing must be done at ≤ 41ºF, final concentration of nitrite must be ≤ 200 ppm, and the label of the packaged product must show curing additives in the ingredient statement along with other necessary labeling information.</a:t>
            </a:r>
            <a:r>
              <a:rPr lang="en-US" sz="2000">
                <a:solidFill>
                  <a:srgbClr val="003399"/>
                </a:solidFill>
                <a:effectLst/>
                <a:ea typeface="Times New Roman" panose="02020603050405020304" pitchFamily="18" charset="0"/>
              </a:rPr>
              <a:t> </a:t>
            </a:r>
            <a:r>
              <a:rPr lang="en-US" sz="2000">
                <a:effectLst/>
                <a:ea typeface="Times New Roman" panose="02020603050405020304" pitchFamily="18" charset="0"/>
              </a:rPr>
              <a:t>Refer to the HACCP Guide from MA DPH for details.</a:t>
            </a:r>
          </a:p>
        </p:txBody>
      </p:sp>
      <p:sp>
        <p:nvSpPr>
          <p:cNvPr id="2" name="Slide Number Placeholder 5">
            <a:extLst>
              <a:ext uri="{FF2B5EF4-FFF2-40B4-BE49-F238E27FC236}">
                <a16:creationId xmlns:a16="http://schemas.microsoft.com/office/drawing/2014/main" id="{6F88B61F-FB64-8FD9-CBE0-25F71D2AEE05}"/>
              </a:ext>
            </a:extLst>
          </p:cNvPr>
          <p:cNvSpPr>
            <a:spLocks noGrp="1"/>
          </p:cNvSpPr>
          <p:nvPr>
            <p:ph type="sldNum" sz="quarter" idx="12"/>
          </p:nvPr>
        </p:nvSpPr>
        <p:spPr>
          <a:xfrm>
            <a:off x="9900460" y="6459787"/>
            <a:ext cx="1312025" cy="365125"/>
          </a:xfrm>
          <a:prstGeom prst="rect">
            <a:avLst/>
          </a:prstGeom>
        </p:spPr>
        <p:txBody>
          <a:bodyPr anchor="ctr"/>
          <a:lstStyle>
            <a:defPPr>
              <a:defRPr lang="en-US"/>
            </a:defPPr>
            <a:lvl1pPr marL="0" algn="r" defTabSz="4572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712C4A9B-56B6-4F19-B34C-CB5061A7DFCE}" type="slidenum">
              <a:rPr lang="en-US" smtClean="0"/>
              <a:pPr algn="r">
                <a:defRPr/>
              </a:pPr>
              <a:t>51</a:t>
            </a:fld>
            <a:endParaRPr lang="en-US"/>
          </a:p>
        </p:txBody>
      </p:sp>
      <p:sp>
        <p:nvSpPr>
          <p:cNvPr id="8" name="Footer Placeholder 4">
            <a:extLst>
              <a:ext uri="{FF2B5EF4-FFF2-40B4-BE49-F238E27FC236}">
                <a16:creationId xmlns:a16="http://schemas.microsoft.com/office/drawing/2014/main" id="{D2CD77C1-26D0-BC4B-7F64-FDA9FDC586DD}"/>
              </a:ext>
            </a:extLst>
          </p:cNvPr>
          <p:cNvSpPr>
            <a:spLocks noGrp="1"/>
          </p:cNvSpPr>
          <p:nvPr>
            <p:ph type="ftr" sz="quarter" idx="3"/>
          </p:nvPr>
        </p:nvSpPr>
        <p:spPr>
          <a:xfrm>
            <a:off x="3686186" y="6459787"/>
            <a:ext cx="4822804" cy="365125"/>
          </a:xfrm>
          <a:prstGeom prst="rect">
            <a:avLst/>
          </a:prstGeom>
        </p:spPr>
        <p:txBody>
          <a:bodyPr vert="horz" lIns="91440" tIns="45720" rIns="91440" bIns="45720" rtlCol="0" anchor="ctr"/>
          <a:lstStyle>
            <a:lvl1pPr algn="ctr">
              <a:defRPr sz="900" cap="all" baseline="0">
                <a:solidFill>
                  <a:srgbClr val="FFFFFF"/>
                </a:solidFill>
                <a:latin typeface="Arial" panose="020B0604020202020204" pitchFamily="34" charset="0"/>
                <a:cs typeface="Arial" panose="020B0604020202020204" pitchFamily="34" charset="0"/>
              </a:defRPr>
            </a:lvl1pPr>
          </a:lstStyle>
          <a:p>
            <a:pPr>
              <a:defRPr/>
            </a:pPr>
            <a:r>
              <a:rPr lang="en-US"/>
              <a:t>TIER 2 FOOD</a:t>
            </a:r>
          </a:p>
        </p:txBody>
      </p:sp>
      <p:sp>
        <p:nvSpPr>
          <p:cNvPr id="4" name="Title 6">
            <a:extLst>
              <a:ext uri="{FF2B5EF4-FFF2-40B4-BE49-F238E27FC236}">
                <a16:creationId xmlns:a16="http://schemas.microsoft.com/office/drawing/2014/main" id="{091B0960-B49D-C795-EBB0-3DA65FC177C6}"/>
              </a:ext>
            </a:extLst>
          </p:cNvPr>
          <p:cNvSpPr>
            <a:spLocks noGrp="1"/>
          </p:cNvSpPr>
          <p:nvPr>
            <p:ph type="title"/>
          </p:nvPr>
        </p:nvSpPr>
        <p:spPr>
          <a:xfrm>
            <a:off x="566928" y="384048"/>
            <a:ext cx="10866120" cy="845899"/>
          </a:xfrm>
        </p:spPr>
        <p:txBody>
          <a:bodyPr>
            <a:normAutofit/>
          </a:bodyPr>
          <a:lstStyle/>
          <a:p>
            <a:r>
              <a:rPr lang="en-US" sz="2800" b="1">
                <a:latin typeface="Arial" panose="020B0604020202020204" pitchFamily="34" charset="0"/>
                <a:cs typeface="Arial" panose="020B0604020202020204" pitchFamily="34" charset="0"/>
              </a:rPr>
              <a:t>Scenario 7: Special Requirements</a:t>
            </a:r>
          </a:p>
        </p:txBody>
      </p:sp>
    </p:spTree>
    <p:extLst>
      <p:ext uri="{BB962C8B-B14F-4D97-AF65-F5344CB8AC3E}">
        <p14:creationId xmlns:p14="http://schemas.microsoft.com/office/powerpoint/2010/main" val="1994579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73302-02B8-18DA-30D2-326B4820D38D}"/>
              </a:ext>
            </a:extLst>
          </p:cNvPr>
          <p:cNvSpPr>
            <a:spLocks noGrp="1"/>
          </p:cNvSpPr>
          <p:nvPr>
            <p:ph type="title"/>
          </p:nvPr>
        </p:nvSpPr>
        <p:spPr>
          <a:xfrm>
            <a:off x="5257800" y="210709"/>
            <a:ext cx="5954685" cy="746759"/>
          </a:xfrm>
        </p:spPr>
        <p:txBody>
          <a:bodyPr lIns="274320" rIns="182880" anchor="b">
            <a:noAutofit/>
          </a:bodyPr>
          <a:lstStyle/>
          <a:p>
            <a:pPr marL="466725" indent="-466725"/>
            <a:r>
              <a:rPr lang="en-US" sz="3200">
                <a:solidFill>
                  <a:schemeClr val="tx2"/>
                </a:solidFill>
              </a:rPr>
              <a:t>Scenario 8</a:t>
            </a:r>
          </a:p>
        </p:txBody>
      </p:sp>
      <p:sp>
        <p:nvSpPr>
          <p:cNvPr id="3" name="Content Placeholder 2">
            <a:extLst>
              <a:ext uri="{FF2B5EF4-FFF2-40B4-BE49-F238E27FC236}">
                <a16:creationId xmlns:a16="http://schemas.microsoft.com/office/drawing/2014/main" id="{947F4D77-4A0C-1FAE-53EF-88BD34337D0E}"/>
              </a:ext>
            </a:extLst>
          </p:cNvPr>
          <p:cNvSpPr>
            <a:spLocks noGrp="1"/>
          </p:cNvSpPr>
          <p:nvPr>
            <p:ph idx="1"/>
          </p:nvPr>
        </p:nvSpPr>
        <p:spPr>
          <a:xfrm>
            <a:off x="5257799" y="990600"/>
            <a:ext cx="6400799" cy="1849773"/>
          </a:xfrm>
        </p:spPr>
        <p:txBody>
          <a:bodyPr vert="horz" lIns="182880" tIns="45720" rIns="182880" bIns="45720" rtlCol="0">
            <a:noAutofit/>
          </a:bodyPr>
          <a:lstStyle/>
          <a:p>
            <a:pPr marL="177800" marR="231775">
              <a:spcBef>
                <a:spcPts val="0"/>
              </a:spcBef>
              <a:spcAft>
                <a:spcPts val="0"/>
              </a:spcAft>
            </a:pPr>
            <a:r>
              <a:rPr lang="en-US" sz="1800">
                <a:ea typeface="Times New Roman" panose="02020603050405020304" pitchFamily="18" charset="0"/>
              </a:rPr>
              <a:t>A sushi bar acidifies their hot sushi rice to pH 4.1 with sweetened rice wine vinegar early in the morning and holds it at room temperature until it is used in the afternoon to make sushi rolls with raw vegetables, cooked shrimp, or cooked lobster for individual orders at lunch time.</a:t>
            </a:r>
            <a:br>
              <a:rPr lang="en-US" sz="1800"/>
            </a:br>
            <a:endParaRPr lang="en-US" sz="1600" b="1">
              <a:solidFill>
                <a:srgbClr val="FF0000"/>
              </a:solidFill>
            </a:endParaRPr>
          </a:p>
        </p:txBody>
      </p:sp>
      <p:sp>
        <p:nvSpPr>
          <p:cNvPr id="7" name="Text Placeholder 6">
            <a:extLst>
              <a:ext uri="{FF2B5EF4-FFF2-40B4-BE49-F238E27FC236}">
                <a16:creationId xmlns:a16="http://schemas.microsoft.com/office/drawing/2014/main" id="{4C079FE3-3977-288F-D2B9-508FA4972526}"/>
              </a:ext>
            </a:extLst>
          </p:cNvPr>
          <p:cNvSpPr>
            <a:spLocks noGrp="1"/>
          </p:cNvSpPr>
          <p:nvPr>
            <p:ph type="body" sz="half" idx="2"/>
          </p:nvPr>
        </p:nvSpPr>
        <p:spPr>
          <a:xfrm>
            <a:off x="284484" y="2414016"/>
            <a:ext cx="4058916" cy="2096436"/>
          </a:xfrm>
        </p:spPr>
        <p:txBody>
          <a:bodyPr vert="horz" lIns="91440" tIns="45720" rIns="91440" bIns="45720" rtlCol="0" anchor="t">
            <a:normAutofit/>
          </a:bodyPr>
          <a:lstStyle/>
          <a:p>
            <a:pPr marL="571500" lvl="1">
              <a:lnSpc>
                <a:spcPct val="100000"/>
              </a:lnSpc>
              <a:spcBef>
                <a:spcPts val="1200"/>
              </a:spcBef>
              <a:spcAft>
                <a:spcPts val="1200"/>
              </a:spcAft>
              <a:buClr>
                <a:srgbClr val="609328"/>
              </a:buClr>
              <a:buSzPct val="100000"/>
            </a:pPr>
            <a:r>
              <a:rPr lang="en-US" sz="2000" b="1">
                <a:solidFill>
                  <a:schemeClr val="bg1"/>
                </a:solidFill>
                <a:latin typeface="Verdana"/>
                <a:ea typeface="Verdana"/>
                <a:cs typeface="Arial"/>
              </a:rPr>
              <a:t>Variance required</a:t>
            </a:r>
          </a:p>
          <a:p>
            <a:pPr marL="571500" lvl="1">
              <a:lnSpc>
                <a:spcPct val="100000"/>
              </a:lnSpc>
              <a:spcBef>
                <a:spcPts val="1800"/>
              </a:spcBef>
              <a:spcAft>
                <a:spcPts val="1200"/>
              </a:spcAft>
              <a:buClr>
                <a:srgbClr val="609328"/>
              </a:buClr>
              <a:buSzPct val="100000"/>
            </a:pPr>
            <a:r>
              <a:rPr lang="en-US" sz="2000" b="1">
                <a:solidFill>
                  <a:schemeClr val="bg1"/>
                </a:solidFill>
                <a:latin typeface="Verdana"/>
                <a:ea typeface="Verdana"/>
                <a:cs typeface="Arial"/>
              </a:rPr>
              <a:t>HACCP plan required</a:t>
            </a:r>
          </a:p>
          <a:p>
            <a:pPr marL="571500" lvl="1">
              <a:lnSpc>
                <a:spcPct val="100000"/>
              </a:lnSpc>
              <a:spcBef>
                <a:spcPts val="1800"/>
              </a:spcBef>
              <a:spcAft>
                <a:spcPts val="1200"/>
              </a:spcAft>
              <a:buClr>
                <a:srgbClr val="609328"/>
              </a:buClr>
              <a:buSzPct val="100000"/>
            </a:pPr>
            <a:r>
              <a:rPr lang="en-US" sz="2000" b="1">
                <a:solidFill>
                  <a:srgbClr val="FFFFFF"/>
                </a:solidFill>
                <a:latin typeface="Verdana" panose="020B0604030504040204" pitchFamily="34" charset="0"/>
                <a:ea typeface="Verdana" panose="020B0604030504040204" pitchFamily="34" charset="0"/>
                <a:cs typeface="Arial" panose="020B0604020202020204" pitchFamily="34" charset="0"/>
              </a:rPr>
              <a:t>Other Special Requirements</a:t>
            </a:r>
          </a:p>
        </p:txBody>
      </p:sp>
      <p:sp>
        <p:nvSpPr>
          <p:cNvPr id="8" name="Slide Number Placeholder 5">
            <a:extLst>
              <a:ext uri="{FF2B5EF4-FFF2-40B4-BE49-F238E27FC236}">
                <a16:creationId xmlns:a16="http://schemas.microsoft.com/office/drawing/2014/main" id="{12A854C2-FE9B-EA34-9088-8D0DDFE61C1E}"/>
              </a:ext>
            </a:extLst>
          </p:cNvPr>
          <p:cNvSpPr txBox="1">
            <a:spLocks/>
          </p:cNvSpPr>
          <p:nvPr/>
        </p:nvSpPr>
        <p:spPr>
          <a:xfrm>
            <a:off x="10117975" y="6459786"/>
            <a:ext cx="1312025" cy="365125"/>
          </a:xfrm>
          <a:prstGeom prst="rect">
            <a:avLst/>
          </a:prstGeom>
        </p:spPr>
        <p:txBody>
          <a:bodyPr anchor="ctr"/>
          <a:lstStyle>
            <a:defPPr>
              <a:defRPr lang="en-US"/>
            </a:defPPr>
            <a:lvl1pPr marL="0" algn="r" defTabSz="4572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712C4A9B-56B6-4F19-B34C-CB5061A7DFCE}" type="slidenum">
              <a:rPr lang="en-US" smtClean="0"/>
              <a:pPr>
                <a:defRPr/>
              </a:pPr>
              <a:t>52</a:t>
            </a:fld>
            <a:endParaRPr lang="en-US"/>
          </a:p>
        </p:txBody>
      </p:sp>
      <p:sp>
        <p:nvSpPr>
          <p:cNvPr id="10" name="Date Placeholder 3">
            <a:extLst>
              <a:ext uri="{FF2B5EF4-FFF2-40B4-BE49-F238E27FC236}">
                <a16:creationId xmlns:a16="http://schemas.microsoft.com/office/drawing/2014/main" id="{B5F502C1-2BA3-7E2E-7653-B367CCD4AAAF}"/>
              </a:ext>
            </a:extLst>
          </p:cNvPr>
          <p:cNvSpPr txBox="1">
            <a:spLocks/>
          </p:cNvSpPr>
          <p:nvPr/>
        </p:nvSpPr>
        <p:spPr>
          <a:xfrm>
            <a:off x="483870" y="6459786"/>
            <a:ext cx="2472271" cy="365125"/>
          </a:xfrm>
          <a:prstGeom prst="rect">
            <a:avLst/>
          </a:prstGeom>
        </p:spPr>
        <p:txBody>
          <a:bodyPr vert="horz" lIns="91440" tIns="45720" rIns="91440" bIns="45720" rtlCol="0" anchor="ctr">
            <a:normAutofit/>
          </a:bodyPr>
          <a:lstStyle>
            <a:lvl1pPr marL="0" indent="0" algn="l" defTabSz="914377" rtl="0" eaLnBrk="1" latinLnBrk="0" hangingPunct="1">
              <a:lnSpc>
                <a:spcPct val="100000"/>
              </a:lnSpc>
              <a:spcBef>
                <a:spcPts val="600"/>
              </a:spcBef>
              <a:spcAft>
                <a:spcPts val="600"/>
              </a:spcAft>
              <a:buClr>
                <a:srgbClr val="609328"/>
              </a:buClr>
              <a:buSzPct val="100000"/>
              <a:buFontTx/>
              <a:buNone/>
              <a:defRPr sz="900" kern="1200">
                <a:solidFill>
                  <a:srgbClr val="FFFFFF"/>
                </a:solidFill>
                <a:latin typeface="Arial" panose="020B0604020202020204" pitchFamily="34" charset="0"/>
                <a:ea typeface="+mn-ea"/>
                <a:cs typeface="Arial" panose="020B0604020202020204" pitchFamily="34" charset="0"/>
              </a:defRPr>
            </a:lvl1pPr>
            <a:lvl2pPr marL="457189" indent="0" algn="l" defTabSz="914377" rtl="0" eaLnBrk="1" latinLnBrk="0" hangingPunct="1">
              <a:lnSpc>
                <a:spcPct val="90000"/>
              </a:lnSpc>
              <a:spcBef>
                <a:spcPts val="200"/>
              </a:spcBef>
              <a:spcAft>
                <a:spcPts val="400"/>
              </a:spcAft>
              <a:buClr>
                <a:schemeClr val="accent1"/>
              </a:buClr>
              <a:buFont typeface="Calibri" pitchFamily="34" charset="0"/>
              <a:buNone/>
              <a:defRPr sz="1200" kern="1200">
                <a:solidFill>
                  <a:schemeClr val="tx1">
                    <a:lumMod val="75000"/>
                    <a:lumOff val="25000"/>
                  </a:schemeClr>
                </a:solidFill>
                <a:latin typeface="+mn-lt"/>
                <a:ea typeface="+mn-ea"/>
                <a:cs typeface="+mn-cs"/>
              </a:defRPr>
            </a:lvl2pPr>
            <a:lvl3pPr marL="914377" indent="0" algn="l" defTabSz="914377" rtl="0" eaLnBrk="1" latinLnBrk="0" hangingPunct="1">
              <a:lnSpc>
                <a:spcPct val="100000"/>
              </a:lnSpc>
              <a:spcBef>
                <a:spcPts val="0"/>
              </a:spcBef>
              <a:spcAft>
                <a:spcPts val="600"/>
              </a:spcAft>
              <a:buClr>
                <a:srgbClr val="609328"/>
              </a:buClr>
              <a:buFont typeface="Arial" panose="020B0604020202020204" pitchFamily="34" charset="0"/>
              <a:buNone/>
              <a:defRPr lang="en-US" sz="1000" kern="1200">
                <a:solidFill>
                  <a:schemeClr val="tx2"/>
                </a:solidFill>
                <a:latin typeface="Arial" panose="020B0604020202020204" pitchFamily="34" charset="0"/>
                <a:ea typeface="+mn-ea"/>
                <a:cs typeface="Arial" panose="020B0604020202020204" pitchFamily="34" charset="0"/>
              </a:defRPr>
            </a:lvl3pPr>
            <a:lvl4pPr marL="1371566" indent="0" algn="l" defTabSz="914377" rtl="0" eaLnBrk="1" latinLnBrk="0" hangingPunct="1">
              <a:lnSpc>
                <a:spcPct val="90000"/>
              </a:lnSpc>
              <a:spcBef>
                <a:spcPts val="200"/>
              </a:spcBef>
              <a:spcAft>
                <a:spcPts val="400"/>
              </a:spcAft>
              <a:buClr>
                <a:schemeClr val="accent1"/>
              </a:buClr>
              <a:buFont typeface="Courier New" panose="02070309020205020404" pitchFamily="49" charset="0"/>
              <a:buNone/>
              <a:defRPr sz="900" kern="1200">
                <a:solidFill>
                  <a:schemeClr val="tx2"/>
                </a:solidFill>
                <a:latin typeface="Arial" panose="020B0604020202020204" pitchFamily="34" charset="0"/>
                <a:ea typeface="+mn-ea"/>
                <a:cs typeface="Arial" panose="020B0604020202020204" pitchFamily="34" charset="0"/>
              </a:defRPr>
            </a:lvl4pPr>
            <a:lvl5pPr marL="1828754" indent="0" algn="l" defTabSz="914377" rtl="0" eaLnBrk="1" latinLnBrk="0" hangingPunct="1">
              <a:lnSpc>
                <a:spcPct val="90000"/>
              </a:lnSpc>
              <a:spcBef>
                <a:spcPts val="200"/>
              </a:spcBef>
              <a:spcAft>
                <a:spcPts val="400"/>
              </a:spcAft>
              <a:buClr>
                <a:schemeClr val="accent1"/>
              </a:buClr>
              <a:buFont typeface="Calibri" pitchFamily="34" charset="0"/>
              <a:buNone/>
              <a:defRPr sz="900" kern="1200">
                <a:solidFill>
                  <a:schemeClr val="tx2"/>
                </a:solidFill>
                <a:latin typeface="Arial" panose="020B0604020202020204" pitchFamily="34" charset="0"/>
                <a:ea typeface="+mn-ea"/>
                <a:cs typeface="Arial" panose="020B0604020202020204" pitchFamily="34" charset="0"/>
              </a:defRPr>
            </a:lvl5pPr>
            <a:lvl6pPr marL="2285943" indent="0" algn="l" defTabSz="914377"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6pPr>
            <a:lvl7pPr marL="2743131" indent="0" algn="l" defTabSz="914377"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7pPr>
            <a:lvl8pPr marL="3200320" indent="0" algn="l" defTabSz="914377"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8pPr>
            <a:lvl9pPr marL="3657509" indent="0" algn="l" defTabSz="914377"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9pPr>
          </a:lstStyle>
          <a:p>
            <a:pPr>
              <a:defRPr/>
            </a:pPr>
            <a:r>
              <a:rPr lang="en-US"/>
              <a:t> </a:t>
            </a:r>
          </a:p>
        </p:txBody>
      </p:sp>
      <p:sp>
        <p:nvSpPr>
          <p:cNvPr id="11" name="Footer Placeholder 4">
            <a:extLst>
              <a:ext uri="{FF2B5EF4-FFF2-40B4-BE49-F238E27FC236}">
                <a16:creationId xmlns:a16="http://schemas.microsoft.com/office/drawing/2014/main" id="{AD8A3A70-78A6-1668-9DDF-6323D5619B0E}"/>
              </a:ext>
            </a:extLst>
          </p:cNvPr>
          <p:cNvSpPr>
            <a:spLocks noGrp="1"/>
          </p:cNvSpPr>
          <p:nvPr>
            <p:ph type="ftr" sz="quarter" idx="3"/>
          </p:nvPr>
        </p:nvSpPr>
        <p:spPr>
          <a:xfrm>
            <a:off x="3962400" y="6459786"/>
            <a:ext cx="4822804" cy="365125"/>
          </a:xfrm>
          <a:prstGeom prst="rect">
            <a:avLst/>
          </a:prstGeom>
        </p:spPr>
        <p:txBody>
          <a:bodyPr vert="horz" lIns="91440" tIns="45720" rIns="91440" bIns="45720" rtlCol="0" anchor="ctr"/>
          <a:lstStyle>
            <a:lvl1pPr algn="ctr">
              <a:defRPr sz="900" cap="all" baseline="0">
                <a:solidFill>
                  <a:srgbClr val="FFFFFF"/>
                </a:solidFill>
                <a:latin typeface="Arial" panose="020B0604020202020204" pitchFamily="34" charset="0"/>
                <a:cs typeface="Arial" panose="020B0604020202020204" pitchFamily="34" charset="0"/>
              </a:defRPr>
            </a:lvl1pPr>
          </a:lstStyle>
          <a:p>
            <a:pPr>
              <a:defRPr/>
            </a:pPr>
            <a:r>
              <a:rPr lang="en-US"/>
              <a:t>TIER 2 FOOD</a:t>
            </a:r>
          </a:p>
        </p:txBody>
      </p:sp>
      <p:cxnSp>
        <p:nvCxnSpPr>
          <p:cNvPr id="17" name="Straight Connector 16">
            <a:extLst>
              <a:ext uri="{FF2B5EF4-FFF2-40B4-BE49-F238E27FC236}">
                <a16:creationId xmlns:a16="http://schemas.microsoft.com/office/drawing/2014/main" id="{00766F7E-2F3C-B684-16F1-00452672E97E}"/>
              </a:ext>
            </a:extLst>
          </p:cNvPr>
          <p:cNvCxnSpPr/>
          <p:nvPr/>
        </p:nvCxnSpPr>
        <p:spPr>
          <a:xfrm>
            <a:off x="838200" y="2290880"/>
            <a:ext cx="0" cy="2585920"/>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1993D0F-55CB-AB3E-2FFE-02E325496C94}"/>
              </a:ext>
            </a:extLst>
          </p:cNvPr>
          <p:cNvCxnSpPr>
            <a:cxnSpLocks/>
          </p:cNvCxnSpPr>
          <p:nvPr/>
        </p:nvCxnSpPr>
        <p:spPr>
          <a:xfrm>
            <a:off x="255898" y="2913504"/>
            <a:ext cx="3935102" cy="0"/>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2EADF32-615E-5059-6B32-9B1A56D6AF16}"/>
              </a:ext>
            </a:extLst>
          </p:cNvPr>
          <p:cNvCxnSpPr>
            <a:cxnSpLocks/>
          </p:cNvCxnSpPr>
          <p:nvPr/>
        </p:nvCxnSpPr>
        <p:spPr>
          <a:xfrm>
            <a:off x="255898" y="3668992"/>
            <a:ext cx="3935102" cy="0"/>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E6169F0-0C17-4BF4-8B5C-49894F000591}"/>
              </a:ext>
            </a:extLst>
          </p:cNvPr>
          <p:cNvCxnSpPr>
            <a:cxnSpLocks/>
          </p:cNvCxnSpPr>
          <p:nvPr/>
        </p:nvCxnSpPr>
        <p:spPr>
          <a:xfrm>
            <a:off x="255898" y="4576880"/>
            <a:ext cx="3935102" cy="0"/>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DBC73A0F-C3A2-6C4F-BF4D-34C5DAB52DC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3293" t="10447" r="3293" b="9224"/>
          <a:stretch/>
        </p:blipFill>
        <p:spPr>
          <a:xfrm>
            <a:off x="5620166" y="2840373"/>
            <a:ext cx="5775544" cy="3294491"/>
          </a:xfrm>
          <a:prstGeom prst="rect">
            <a:avLst/>
          </a:prstGeom>
        </p:spPr>
      </p:pic>
      <p:sp>
        <p:nvSpPr>
          <p:cNvPr id="6" name="Slide Number Placeholder 5">
            <a:extLst>
              <a:ext uri="{FF2B5EF4-FFF2-40B4-BE49-F238E27FC236}">
                <a16:creationId xmlns:a16="http://schemas.microsoft.com/office/drawing/2014/main" id="{B12D2883-04C7-9188-F22D-6BBD6D538679}"/>
              </a:ext>
            </a:extLst>
          </p:cNvPr>
          <p:cNvSpPr>
            <a:spLocks noGrp="1"/>
          </p:cNvSpPr>
          <p:nvPr>
            <p:ph type="sldNum" sz="quarter" idx="16"/>
          </p:nvPr>
        </p:nvSpPr>
        <p:spPr/>
        <p:txBody>
          <a:bodyPr/>
          <a:lstStyle/>
          <a:p>
            <a:pPr>
              <a:defRPr/>
            </a:pPr>
            <a:fld id="{CA5D3CE2-850F-4E9B-A1F3-A9E6255A1C7E}" type="slidenum">
              <a:rPr lang="en-US" smtClean="0"/>
              <a:pPr>
                <a:defRPr/>
              </a:pPr>
              <a:t>52</a:t>
            </a:fld>
            <a:endParaRPr lang="en-US"/>
          </a:p>
        </p:txBody>
      </p:sp>
    </p:spTree>
    <p:extLst>
      <p:ext uri="{BB962C8B-B14F-4D97-AF65-F5344CB8AC3E}">
        <p14:creationId xmlns:p14="http://schemas.microsoft.com/office/powerpoint/2010/main" val="1517510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73302-02B8-18DA-30D2-326B4820D38D}"/>
              </a:ext>
            </a:extLst>
          </p:cNvPr>
          <p:cNvSpPr>
            <a:spLocks noGrp="1"/>
          </p:cNvSpPr>
          <p:nvPr>
            <p:ph type="title"/>
          </p:nvPr>
        </p:nvSpPr>
        <p:spPr>
          <a:xfrm>
            <a:off x="5257800" y="210709"/>
            <a:ext cx="5954685" cy="746759"/>
          </a:xfrm>
        </p:spPr>
        <p:txBody>
          <a:bodyPr lIns="274320" rIns="182880" anchor="b">
            <a:noAutofit/>
          </a:bodyPr>
          <a:lstStyle/>
          <a:p>
            <a:pPr marL="466725" indent="-466725"/>
            <a:r>
              <a:rPr lang="en-US" sz="3200">
                <a:solidFill>
                  <a:schemeClr val="tx2"/>
                </a:solidFill>
              </a:rPr>
              <a:t>Scenario 8</a:t>
            </a:r>
          </a:p>
        </p:txBody>
      </p:sp>
      <p:sp>
        <p:nvSpPr>
          <p:cNvPr id="3" name="Content Placeholder 2">
            <a:extLst>
              <a:ext uri="{FF2B5EF4-FFF2-40B4-BE49-F238E27FC236}">
                <a16:creationId xmlns:a16="http://schemas.microsoft.com/office/drawing/2014/main" id="{947F4D77-4A0C-1FAE-53EF-88BD34337D0E}"/>
              </a:ext>
            </a:extLst>
          </p:cNvPr>
          <p:cNvSpPr>
            <a:spLocks noGrp="1"/>
          </p:cNvSpPr>
          <p:nvPr>
            <p:ph idx="1"/>
          </p:nvPr>
        </p:nvSpPr>
        <p:spPr>
          <a:xfrm>
            <a:off x="5257799" y="990600"/>
            <a:ext cx="6400799" cy="1849773"/>
          </a:xfrm>
        </p:spPr>
        <p:txBody>
          <a:bodyPr vert="horz" lIns="182880" tIns="45720" rIns="182880" bIns="45720" rtlCol="0">
            <a:noAutofit/>
          </a:bodyPr>
          <a:lstStyle/>
          <a:p>
            <a:pPr marL="177800" marR="231775">
              <a:spcBef>
                <a:spcPts val="0"/>
              </a:spcBef>
              <a:spcAft>
                <a:spcPts val="0"/>
              </a:spcAft>
            </a:pPr>
            <a:r>
              <a:rPr lang="en-US" sz="1800">
                <a:ea typeface="Times New Roman" panose="02020603050405020304" pitchFamily="18" charset="0"/>
              </a:rPr>
              <a:t>A sushi bar acidifies their hot sushi rice to pH 4.1 with sweetened rice wine vinegar early in the morning and holds it at room temperature until it is used in the afternoon to make sushi rolls with raw vegetables, cooked shrimp, or cooked lobster for individual orders at lunch time.</a:t>
            </a:r>
            <a:br>
              <a:rPr lang="en-US" sz="1800"/>
            </a:br>
            <a:endParaRPr lang="en-US" sz="1600" b="1">
              <a:solidFill>
                <a:srgbClr val="FF0000"/>
              </a:solidFill>
            </a:endParaRPr>
          </a:p>
        </p:txBody>
      </p:sp>
      <p:sp>
        <p:nvSpPr>
          <p:cNvPr id="7" name="Text Placeholder 6">
            <a:extLst>
              <a:ext uri="{FF2B5EF4-FFF2-40B4-BE49-F238E27FC236}">
                <a16:creationId xmlns:a16="http://schemas.microsoft.com/office/drawing/2014/main" id="{4C079FE3-3977-288F-D2B9-508FA4972526}"/>
              </a:ext>
            </a:extLst>
          </p:cNvPr>
          <p:cNvSpPr>
            <a:spLocks noGrp="1"/>
          </p:cNvSpPr>
          <p:nvPr>
            <p:ph type="body" sz="half" idx="2"/>
          </p:nvPr>
        </p:nvSpPr>
        <p:spPr>
          <a:xfrm>
            <a:off x="284484" y="2414016"/>
            <a:ext cx="4058916" cy="2096436"/>
          </a:xfrm>
        </p:spPr>
        <p:txBody>
          <a:bodyPr>
            <a:normAutofit/>
          </a:bodyPr>
          <a:lstStyle/>
          <a:p>
            <a:pPr marL="571500" lvl="1">
              <a:lnSpc>
                <a:spcPct val="100000"/>
              </a:lnSpc>
              <a:spcBef>
                <a:spcPts val="1200"/>
              </a:spcBef>
              <a:spcAft>
                <a:spcPts val="1200"/>
              </a:spcAft>
              <a:buClr>
                <a:srgbClr val="609328"/>
              </a:buClr>
              <a:buSzPct val="100000"/>
            </a:pPr>
            <a:r>
              <a:rPr lang="en-US" sz="2000" b="1">
                <a:solidFill>
                  <a:srgbClr val="FF0000"/>
                </a:solidFill>
                <a:latin typeface="Verdana" panose="020B0604030504040204" pitchFamily="34" charset="0"/>
                <a:ea typeface="Verdana" panose="020B0604030504040204" pitchFamily="34" charset="0"/>
                <a:cs typeface="Arial" panose="020B0604020202020204" pitchFamily="34" charset="0"/>
              </a:rPr>
              <a:t>Variance required</a:t>
            </a:r>
          </a:p>
          <a:p>
            <a:pPr marL="571500" lvl="1">
              <a:lnSpc>
                <a:spcPct val="100000"/>
              </a:lnSpc>
              <a:spcBef>
                <a:spcPts val="1800"/>
              </a:spcBef>
              <a:spcAft>
                <a:spcPts val="1200"/>
              </a:spcAft>
              <a:buClr>
                <a:srgbClr val="609328"/>
              </a:buClr>
              <a:buSzPct val="100000"/>
            </a:pPr>
            <a:r>
              <a:rPr lang="en-US" sz="2000" b="1">
                <a:solidFill>
                  <a:srgbClr val="FF0000"/>
                </a:solidFill>
                <a:latin typeface="Verdana" panose="020B0604030504040204" pitchFamily="34" charset="0"/>
                <a:ea typeface="Verdana" panose="020B0604030504040204" pitchFamily="34" charset="0"/>
                <a:cs typeface="Arial" panose="020B0604020202020204" pitchFamily="34" charset="0"/>
              </a:rPr>
              <a:t>HACCP plan required</a:t>
            </a:r>
          </a:p>
          <a:p>
            <a:pPr marL="571500" lvl="1">
              <a:lnSpc>
                <a:spcPct val="100000"/>
              </a:lnSpc>
              <a:spcBef>
                <a:spcPts val="1800"/>
              </a:spcBef>
              <a:spcAft>
                <a:spcPts val="1200"/>
              </a:spcAft>
              <a:buClr>
                <a:srgbClr val="609328"/>
              </a:buClr>
              <a:buSzPct val="100000"/>
            </a:pPr>
            <a:r>
              <a:rPr lang="en-US" sz="2000" b="1">
                <a:solidFill>
                  <a:srgbClr val="FFFFFF"/>
                </a:solidFill>
                <a:latin typeface="Verdana" panose="020B0604030504040204" pitchFamily="34" charset="0"/>
                <a:ea typeface="Verdana" panose="020B0604030504040204" pitchFamily="34" charset="0"/>
                <a:cs typeface="Arial" panose="020B0604020202020204" pitchFamily="34" charset="0"/>
              </a:rPr>
              <a:t>Other Special Requirements</a:t>
            </a:r>
          </a:p>
        </p:txBody>
      </p:sp>
      <p:sp>
        <p:nvSpPr>
          <p:cNvPr id="8" name="Slide Number Placeholder 5">
            <a:extLst>
              <a:ext uri="{FF2B5EF4-FFF2-40B4-BE49-F238E27FC236}">
                <a16:creationId xmlns:a16="http://schemas.microsoft.com/office/drawing/2014/main" id="{12A854C2-FE9B-EA34-9088-8D0DDFE61C1E}"/>
              </a:ext>
            </a:extLst>
          </p:cNvPr>
          <p:cNvSpPr txBox="1">
            <a:spLocks/>
          </p:cNvSpPr>
          <p:nvPr/>
        </p:nvSpPr>
        <p:spPr>
          <a:xfrm>
            <a:off x="10117975" y="6459786"/>
            <a:ext cx="1312025" cy="365125"/>
          </a:xfrm>
          <a:prstGeom prst="rect">
            <a:avLst/>
          </a:prstGeom>
        </p:spPr>
        <p:txBody>
          <a:bodyPr anchor="ctr"/>
          <a:lstStyle>
            <a:defPPr>
              <a:defRPr lang="en-US"/>
            </a:defPPr>
            <a:lvl1pPr marL="0" algn="r" defTabSz="4572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712C4A9B-56B6-4F19-B34C-CB5061A7DFCE}" type="slidenum">
              <a:rPr lang="en-US" smtClean="0"/>
              <a:pPr>
                <a:defRPr/>
              </a:pPr>
              <a:t>53</a:t>
            </a:fld>
            <a:endParaRPr lang="en-US"/>
          </a:p>
        </p:txBody>
      </p:sp>
      <p:sp>
        <p:nvSpPr>
          <p:cNvPr id="10" name="Date Placeholder 3">
            <a:extLst>
              <a:ext uri="{FF2B5EF4-FFF2-40B4-BE49-F238E27FC236}">
                <a16:creationId xmlns:a16="http://schemas.microsoft.com/office/drawing/2014/main" id="{B5F502C1-2BA3-7E2E-7653-B367CCD4AAAF}"/>
              </a:ext>
            </a:extLst>
          </p:cNvPr>
          <p:cNvSpPr txBox="1">
            <a:spLocks/>
          </p:cNvSpPr>
          <p:nvPr/>
        </p:nvSpPr>
        <p:spPr>
          <a:xfrm>
            <a:off x="483870" y="6459786"/>
            <a:ext cx="2472271" cy="365125"/>
          </a:xfrm>
          <a:prstGeom prst="rect">
            <a:avLst/>
          </a:prstGeom>
        </p:spPr>
        <p:txBody>
          <a:bodyPr vert="horz" lIns="91440" tIns="45720" rIns="91440" bIns="45720" rtlCol="0" anchor="ctr">
            <a:normAutofit/>
          </a:bodyPr>
          <a:lstStyle>
            <a:lvl1pPr marL="0" indent="0" algn="l" defTabSz="914377" rtl="0" eaLnBrk="1" latinLnBrk="0" hangingPunct="1">
              <a:lnSpc>
                <a:spcPct val="100000"/>
              </a:lnSpc>
              <a:spcBef>
                <a:spcPts val="600"/>
              </a:spcBef>
              <a:spcAft>
                <a:spcPts val="600"/>
              </a:spcAft>
              <a:buClr>
                <a:srgbClr val="609328"/>
              </a:buClr>
              <a:buSzPct val="100000"/>
              <a:buFontTx/>
              <a:buNone/>
              <a:defRPr sz="900" kern="1200">
                <a:solidFill>
                  <a:srgbClr val="FFFFFF"/>
                </a:solidFill>
                <a:latin typeface="Arial" panose="020B0604020202020204" pitchFamily="34" charset="0"/>
                <a:ea typeface="+mn-ea"/>
                <a:cs typeface="Arial" panose="020B0604020202020204" pitchFamily="34" charset="0"/>
              </a:defRPr>
            </a:lvl1pPr>
            <a:lvl2pPr marL="457189" indent="0" algn="l" defTabSz="914377" rtl="0" eaLnBrk="1" latinLnBrk="0" hangingPunct="1">
              <a:lnSpc>
                <a:spcPct val="90000"/>
              </a:lnSpc>
              <a:spcBef>
                <a:spcPts val="200"/>
              </a:spcBef>
              <a:spcAft>
                <a:spcPts val="400"/>
              </a:spcAft>
              <a:buClr>
                <a:schemeClr val="accent1"/>
              </a:buClr>
              <a:buFont typeface="Calibri" pitchFamily="34" charset="0"/>
              <a:buNone/>
              <a:defRPr sz="1200" kern="1200">
                <a:solidFill>
                  <a:schemeClr val="tx1">
                    <a:lumMod val="75000"/>
                    <a:lumOff val="25000"/>
                  </a:schemeClr>
                </a:solidFill>
                <a:latin typeface="+mn-lt"/>
                <a:ea typeface="+mn-ea"/>
                <a:cs typeface="+mn-cs"/>
              </a:defRPr>
            </a:lvl2pPr>
            <a:lvl3pPr marL="914377" indent="0" algn="l" defTabSz="914377" rtl="0" eaLnBrk="1" latinLnBrk="0" hangingPunct="1">
              <a:lnSpc>
                <a:spcPct val="100000"/>
              </a:lnSpc>
              <a:spcBef>
                <a:spcPts val="0"/>
              </a:spcBef>
              <a:spcAft>
                <a:spcPts val="600"/>
              </a:spcAft>
              <a:buClr>
                <a:srgbClr val="609328"/>
              </a:buClr>
              <a:buFont typeface="Arial" panose="020B0604020202020204" pitchFamily="34" charset="0"/>
              <a:buNone/>
              <a:defRPr lang="en-US" sz="1000" kern="1200">
                <a:solidFill>
                  <a:schemeClr val="tx2"/>
                </a:solidFill>
                <a:latin typeface="Arial" panose="020B0604020202020204" pitchFamily="34" charset="0"/>
                <a:ea typeface="+mn-ea"/>
                <a:cs typeface="Arial" panose="020B0604020202020204" pitchFamily="34" charset="0"/>
              </a:defRPr>
            </a:lvl3pPr>
            <a:lvl4pPr marL="1371566" indent="0" algn="l" defTabSz="914377" rtl="0" eaLnBrk="1" latinLnBrk="0" hangingPunct="1">
              <a:lnSpc>
                <a:spcPct val="90000"/>
              </a:lnSpc>
              <a:spcBef>
                <a:spcPts val="200"/>
              </a:spcBef>
              <a:spcAft>
                <a:spcPts val="400"/>
              </a:spcAft>
              <a:buClr>
                <a:schemeClr val="accent1"/>
              </a:buClr>
              <a:buFont typeface="Courier New" panose="02070309020205020404" pitchFamily="49" charset="0"/>
              <a:buNone/>
              <a:defRPr sz="900" kern="1200">
                <a:solidFill>
                  <a:schemeClr val="tx2"/>
                </a:solidFill>
                <a:latin typeface="Arial" panose="020B0604020202020204" pitchFamily="34" charset="0"/>
                <a:ea typeface="+mn-ea"/>
                <a:cs typeface="Arial" panose="020B0604020202020204" pitchFamily="34" charset="0"/>
              </a:defRPr>
            </a:lvl4pPr>
            <a:lvl5pPr marL="1828754" indent="0" algn="l" defTabSz="914377" rtl="0" eaLnBrk="1" latinLnBrk="0" hangingPunct="1">
              <a:lnSpc>
                <a:spcPct val="90000"/>
              </a:lnSpc>
              <a:spcBef>
                <a:spcPts val="200"/>
              </a:spcBef>
              <a:spcAft>
                <a:spcPts val="400"/>
              </a:spcAft>
              <a:buClr>
                <a:schemeClr val="accent1"/>
              </a:buClr>
              <a:buFont typeface="Calibri" pitchFamily="34" charset="0"/>
              <a:buNone/>
              <a:defRPr sz="900" kern="1200">
                <a:solidFill>
                  <a:schemeClr val="tx2"/>
                </a:solidFill>
                <a:latin typeface="Arial" panose="020B0604020202020204" pitchFamily="34" charset="0"/>
                <a:ea typeface="+mn-ea"/>
                <a:cs typeface="Arial" panose="020B0604020202020204" pitchFamily="34" charset="0"/>
              </a:defRPr>
            </a:lvl5pPr>
            <a:lvl6pPr marL="2285943" indent="0" algn="l" defTabSz="914377"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6pPr>
            <a:lvl7pPr marL="2743131" indent="0" algn="l" defTabSz="914377"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7pPr>
            <a:lvl8pPr marL="3200320" indent="0" algn="l" defTabSz="914377"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8pPr>
            <a:lvl9pPr marL="3657509" indent="0" algn="l" defTabSz="914377"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9pPr>
          </a:lstStyle>
          <a:p>
            <a:pPr>
              <a:defRPr/>
            </a:pPr>
            <a:r>
              <a:rPr lang="en-US"/>
              <a:t> </a:t>
            </a:r>
          </a:p>
        </p:txBody>
      </p:sp>
      <p:sp>
        <p:nvSpPr>
          <p:cNvPr id="11" name="Footer Placeholder 4">
            <a:extLst>
              <a:ext uri="{FF2B5EF4-FFF2-40B4-BE49-F238E27FC236}">
                <a16:creationId xmlns:a16="http://schemas.microsoft.com/office/drawing/2014/main" id="{AD8A3A70-78A6-1668-9DDF-6323D5619B0E}"/>
              </a:ext>
            </a:extLst>
          </p:cNvPr>
          <p:cNvSpPr>
            <a:spLocks noGrp="1"/>
          </p:cNvSpPr>
          <p:nvPr>
            <p:ph type="ftr" sz="quarter" idx="3"/>
          </p:nvPr>
        </p:nvSpPr>
        <p:spPr>
          <a:xfrm>
            <a:off x="3962400" y="6459786"/>
            <a:ext cx="4822804" cy="365125"/>
          </a:xfrm>
          <a:prstGeom prst="rect">
            <a:avLst/>
          </a:prstGeom>
        </p:spPr>
        <p:txBody>
          <a:bodyPr vert="horz" lIns="91440" tIns="45720" rIns="91440" bIns="45720" rtlCol="0" anchor="ctr"/>
          <a:lstStyle>
            <a:lvl1pPr algn="ctr">
              <a:defRPr sz="900" cap="all" baseline="0">
                <a:solidFill>
                  <a:srgbClr val="FFFFFF"/>
                </a:solidFill>
                <a:latin typeface="Arial" panose="020B0604020202020204" pitchFamily="34" charset="0"/>
                <a:cs typeface="Arial" panose="020B0604020202020204" pitchFamily="34" charset="0"/>
              </a:defRPr>
            </a:lvl1pPr>
          </a:lstStyle>
          <a:p>
            <a:pPr>
              <a:defRPr/>
            </a:pPr>
            <a:r>
              <a:rPr lang="en-US"/>
              <a:t>TIER 2 FOOD</a:t>
            </a:r>
          </a:p>
        </p:txBody>
      </p:sp>
      <p:pic>
        <p:nvPicPr>
          <p:cNvPr id="6" name="Graphic 5" descr="Checkbox Checked with solid fill">
            <a:extLst>
              <a:ext uri="{FF2B5EF4-FFF2-40B4-BE49-F238E27FC236}">
                <a16:creationId xmlns:a16="http://schemas.microsoft.com/office/drawing/2014/main" id="{D976EB92-AA3A-2C6D-D024-1A774F5260F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6358" y="2218433"/>
            <a:ext cx="685800" cy="685800"/>
          </a:xfrm>
          <a:prstGeom prst="rect">
            <a:avLst/>
          </a:prstGeom>
        </p:spPr>
      </p:pic>
      <p:cxnSp>
        <p:nvCxnSpPr>
          <p:cNvPr id="17" name="Straight Connector 16">
            <a:extLst>
              <a:ext uri="{FF2B5EF4-FFF2-40B4-BE49-F238E27FC236}">
                <a16:creationId xmlns:a16="http://schemas.microsoft.com/office/drawing/2014/main" id="{00766F7E-2F3C-B684-16F1-00452672E97E}"/>
              </a:ext>
            </a:extLst>
          </p:cNvPr>
          <p:cNvCxnSpPr/>
          <p:nvPr/>
        </p:nvCxnSpPr>
        <p:spPr>
          <a:xfrm>
            <a:off x="838200" y="2290880"/>
            <a:ext cx="0" cy="2585920"/>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1993D0F-55CB-AB3E-2FFE-02E325496C94}"/>
              </a:ext>
            </a:extLst>
          </p:cNvPr>
          <p:cNvCxnSpPr>
            <a:cxnSpLocks/>
          </p:cNvCxnSpPr>
          <p:nvPr/>
        </p:nvCxnSpPr>
        <p:spPr>
          <a:xfrm>
            <a:off x="255898" y="2913504"/>
            <a:ext cx="3935102" cy="0"/>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2EADF32-615E-5059-6B32-9B1A56D6AF16}"/>
              </a:ext>
            </a:extLst>
          </p:cNvPr>
          <p:cNvCxnSpPr>
            <a:cxnSpLocks/>
          </p:cNvCxnSpPr>
          <p:nvPr/>
        </p:nvCxnSpPr>
        <p:spPr>
          <a:xfrm>
            <a:off x="255898" y="3668992"/>
            <a:ext cx="3935102" cy="0"/>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E6169F0-0C17-4BF4-8B5C-49894F000591}"/>
              </a:ext>
            </a:extLst>
          </p:cNvPr>
          <p:cNvCxnSpPr>
            <a:cxnSpLocks/>
          </p:cNvCxnSpPr>
          <p:nvPr/>
        </p:nvCxnSpPr>
        <p:spPr>
          <a:xfrm>
            <a:off x="255898" y="4576880"/>
            <a:ext cx="3935102" cy="0"/>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4" name="Graphic 3" descr="Checkbox Checked with solid fill">
            <a:extLst>
              <a:ext uri="{FF2B5EF4-FFF2-40B4-BE49-F238E27FC236}">
                <a16:creationId xmlns:a16="http://schemas.microsoft.com/office/drawing/2014/main" id="{7DC0F054-74FD-BEAE-E69A-D3079605C16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6358" y="2948348"/>
            <a:ext cx="685800" cy="685800"/>
          </a:xfrm>
          <a:prstGeom prst="rect">
            <a:avLst/>
          </a:prstGeom>
        </p:spPr>
      </p:pic>
      <p:pic>
        <p:nvPicPr>
          <p:cNvPr id="5" name="Picture 4">
            <a:extLst>
              <a:ext uri="{FF2B5EF4-FFF2-40B4-BE49-F238E27FC236}">
                <a16:creationId xmlns:a16="http://schemas.microsoft.com/office/drawing/2014/main" id="{DBC73A0F-C3A2-6C4F-BF4D-34C5DAB52DCD}"/>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l="3293" t="10447" r="3293" b="9224"/>
          <a:stretch/>
        </p:blipFill>
        <p:spPr>
          <a:xfrm>
            <a:off x="5620166" y="2840373"/>
            <a:ext cx="5775544" cy="3294491"/>
          </a:xfrm>
          <a:prstGeom prst="rect">
            <a:avLst/>
          </a:prstGeom>
        </p:spPr>
      </p:pic>
      <p:sp>
        <p:nvSpPr>
          <p:cNvPr id="12" name="Slide Number Placeholder 11">
            <a:extLst>
              <a:ext uri="{FF2B5EF4-FFF2-40B4-BE49-F238E27FC236}">
                <a16:creationId xmlns:a16="http://schemas.microsoft.com/office/drawing/2014/main" id="{D5563E86-687F-6412-E9D8-6AE016E62C5D}"/>
              </a:ext>
            </a:extLst>
          </p:cNvPr>
          <p:cNvSpPr>
            <a:spLocks noGrp="1"/>
          </p:cNvSpPr>
          <p:nvPr>
            <p:ph type="sldNum" sz="quarter" idx="16"/>
          </p:nvPr>
        </p:nvSpPr>
        <p:spPr/>
        <p:txBody>
          <a:bodyPr/>
          <a:lstStyle/>
          <a:p>
            <a:pPr>
              <a:defRPr/>
            </a:pPr>
            <a:fld id="{CA5D3CE2-850F-4E9B-A1F3-A9E6255A1C7E}" type="slidenum">
              <a:rPr lang="en-US" smtClean="0"/>
              <a:pPr>
                <a:defRPr/>
              </a:pPr>
              <a:t>53</a:t>
            </a:fld>
            <a:endParaRPr lang="en-US"/>
          </a:p>
        </p:txBody>
      </p:sp>
    </p:spTree>
    <p:extLst>
      <p:ext uri="{BB962C8B-B14F-4D97-AF65-F5344CB8AC3E}">
        <p14:creationId xmlns:p14="http://schemas.microsoft.com/office/powerpoint/2010/main" val="1753843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8C897E-4EA2-B819-094D-1D7947A35B43}"/>
              </a:ext>
            </a:extLst>
          </p:cNvPr>
          <p:cNvSpPr>
            <a:spLocks noGrp="1"/>
          </p:cNvSpPr>
          <p:nvPr>
            <p:ph idx="1"/>
          </p:nvPr>
        </p:nvSpPr>
        <p:spPr>
          <a:xfrm>
            <a:off x="971456" y="2151728"/>
            <a:ext cx="11449144" cy="4738133"/>
          </a:xfrm>
        </p:spPr>
        <p:txBody>
          <a:bodyPr>
            <a:normAutofit/>
          </a:bodyPr>
          <a:lstStyle/>
          <a:p>
            <a:pPr marL="0" marR="419100">
              <a:lnSpc>
                <a:spcPts val="1380"/>
              </a:lnSpc>
              <a:spcBef>
                <a:spcPts val="0"/>
              </a:spcBef>
              <a:spcAft>
                <a:spcPts val="0"/>
              </a:spcAft>
              <a:tabLst>
                <a:tab pos="554355" algn="l"/>
                <a:tab pos="2406015" algn="l"/>
              </a:tabLst>
            </a:pPr>
            <a:endParaRPr lang="en-US" sz="2500" b="1">
              <a:solidFill>
                <a:srgbClr val="00B050"/>
              </a:solidFill>
              <a:effectLst/>
              <a:ea typeface="Times New Roman" panose="02020603050405020304" pitchFamily="18" charset="0"/>
            </a:endParaRPr>
          </a:p>
          <a:p>
            <a:pPr marL="0" marR="419100">
              <a:lnSpc>
                <a:spcPct val="110000"/>
              </a:lnSpc>
              <a:spcBef>
                <a:spcPts val="0"/>
              </a:spcBef>
              <a:spcAft>
                <a:spcPts val="0"/>
              </a:spcAft>
              <a:tabLst>
                <a:tab pos="554355" algn="l"/>
                <a:tab pos="2406015" algn="l"/>
              </a:tabLst>
            </a:pPr>
            <a:r>
              <a:rPr lang="en-US" b="1">
                <a:solidFill>
                  <a:srgbClr val="FF0000"/>
                </a:solidFill>
                <a:effectLst/>
                <a:ea typeface="Times New Roman" panose="02020603050405020304" pitchFamily="18" charset="0"/>
              </a:rPr>
              <a:t>Variance and HACCP Plan Required</a:t>
            </a:r>
          </a:p>
          <a:p>
            <a:pPr marL="0" marR="419100">
              <a:lnSpc>
                <a:spcPct val="110000"/>
              </a:lnSpc>
              <a:spcBef>
                <a:spcPts val="0"/>
              </a:spcBef>
              <a:spcAft>
                <a:spcPts val="0"/>
              </a:spcAft>
              <a:tabLst>
                <a:tab pos="554355" algn="l"/>
                <a:tab pos="2406015" algn="l"/>
              </a:tabLst>
            </a:pPr>
            <a:endParaRPr lang="en-US" sz="2000" b="1">
              <a:solidFill>
                <a:srgbClr val="FF0000"/>
              </a:solidFill>
              <a:effectLst/>
              <a:ea typeface="Times New Roman" panose="02020603050405020304" pitchFamily="18" charset="0"/>
            </a:endParaRPr>
          </a:p>
          <a:p>
            <a:pPr marL="0" marR="419100">
              <a:lnSpc>
                <a:spcPct val="110000"/>
              </a:lnSpc>
              <a:spcAft>
                <a:spcPts val="0"/>
              </a:spcAft>
              <a:tabLst>
                <a:tab pos="554355" algn="l"/>
                <a:tab pos="2406015" algn="l"/>
              </a:tabLst>
            </a:pPr>
            <a:r>
              <a:rPr lang="en-US" b="1" u="sng">
                <a:effectLst/>
                <a:ea typeface="Times New Roman" panose="02020603050405020304" pitchFamily="18" charset="0"/>
              </a:rPr>
              <a:t>Answer:</a:t>
            </a:r>
            <a:r>
              <a:rPr lang="en-US" i="1">
                <a:effectLst/>
                <a:ea typeface="Times New Roman" panose="02020603050405020304" pitchFamily="18" charset="0"/>
              </a:rPr>
              <a:t>  </a:t>
            </a:r>
            <a:r>
              <a:rPr lang="en-US">
                <a:solidFill>
                  <a:srgbClr val="000000"/>
                </a:solidFill>
                <a:effectLst/>
                <a:ea typeface="Times New Roman" panose="02020603050405020304" pitchFamily="18" charset="0"/>
              </a:rPr>
              <a:t>Under </a:t>
            </a:r>
            <a:r>
              <a:rPr lang="en-US" spc="-5">
                <a:solidFill>
                  <a:srgbClr val="000000"/>
                </a:solidFill>
                <a:effectLst/>
                <a:ea typeface="Times New Roman" panose="02020603050405020304" pitchFamily="18" charset="0"/>
              </a:rPr>
              <a:t>3-502.11 </a:t>
            </a:r>
            <a:r>
              <a:rPr lang="en-US" b="1" i="1" spc="-5">
                <a:solidFill>
                  <a:srgbClr val="000000"/>
                </a:solidFill>
                <a:effectLst/>
                <a:ea typeface="Times New Roman" panose="02020603050405020304" pitchFamily="18" charset="0"/>
              </a:rPr>
              <a:t>Variance</a:t>
            </a:r>
            <a:r>
              <a:rPr lang="en-US" b="1" i="1" spc="-65">
                <a:solidFill>
                  <a:srgbClr val="000000"/>
                </a:solidFill>
                <a:effectLst/>
                <a:ea typeface="Times New Roman" panose="02020603050405020304" pitchFamily="18" charset="0"/>
              </a:rPr>
              <a:t> </a:t>
            </a:r>
            <a:r>
              <a:rPr lang="en-US" b="1" i="1" spc="-5">
                <a:solidFill>
                  <a:srgbClr val="000000"/>
                </a:solidFill>
                <a:effectLst/>
                <a:ea typeface="Times New Roman" panose="02020603050405020304" pitchFamily="18" charset="0"/>
              </a:rPr>
              <a:t>Requirement</a:t>
            </a:r>
            <a:r>
              <a:rPr lang="en-US" b="1" spc="-5">
                <a:solidFill>
                  <a:srgbClr val="000000"/>
                </a:solidFill>
                <a:effectLst/>
                <a:ea typeface="Times New Roman" panose="02020603050405020304" pitchFamily="18" charset="0"/>
              </a:rPr>
              <a:t> </a:t>
            </a:r>
            <a:r>
              <a:rPr lang="en-US" spc="-5">
                <a:solidFill>
                  <a:srgbClr val="000000"/>
                </a:solidFill>
                <a:effectLst/>
                <a:ea typeface="Times New Roman" panose="02020603050405020304" pitchFamily="18" charset="0"/>
              </a:rPr>
              <a:t>a</a:t>
            </a:r>
            <a:r>
              <a:rPr lang="en-US" spc="-20">
                <a:solidFill>
                  <a:srgbClr val="000000"/>
                </a:solidFill>
                <a:effectLst/>
                <a:ea typeface="Times New Roman" panose="02020603050405020304" pitchFamily="18" charset="0"/>
              </a:rPr>
              <a:t> </a:t>
            </a:r>
            <a:r>
              <a:rPr lang="en-US" spc="-10">
                <a:solidFill>
                  <a:srgbClr val="000000"/>
                </a:solidFill>
                <a:effectLst/>
                <a:ea typeface="Times New Roman" panose="02020603050405020304" pitchFamily="18" charset="0"/>
              </a:rPr>
              <a:t>FOOD</a:t>
            </a:r>
            <a:r>
              <a:rPr lang="en-US" spc="50">
                <a:solidFill>
                  <a:srgbClr val="000000"/>
                </a:solidFill>
                <a:effectLst/>
                <a:ea typeface="Times New Roman" panose="02020603050405020304" pitchFamily="18" charset="0"/>
              </a:rPr>
              <a:t> </a:t>
            </a:r>
            <a:r>
              <a:rPr lang="en-US" spc="-5">
                <a:solidFill>
                  <a:srgbClr val="000000"/>
                </a:solidFill>
                <a:effectLst/>
                <a:ea typeface="Times New Roman" panose="02020603050405020304" pitchFamily="18" charset="0"/>
              </a:rPr>
              <a:t>ESTABLISHMENT</a:t>
            </a:r>
            <a:r>
              <a:rPr lang="en-US" spc="45">
                <a:solidFill>
                  <a:srgbClr val="000000"/>
                </a:solidFill>
                <a:effectLst/>
                <a:ea typeface="Times New Roman" panose="02020603050405020304" pitchFamily="18" charset="0"/>
              </a:rPr>
              <a:t> </a:t>
            </a:r>
            <a:r>
              <a:rPr lang="en-US" spc="-5">
                <a:solidFill>
                  <a:srgbClr val="000000"/>
                </a:solidFill>
                <a:effectLst/>
                <a:ea typeface="Times New Roman" panose="02020603050405020304" pitchFamily="18" charset="0"/>
              </a:rPr>
              <a:t>shall</a:t>
            </a:r>
            <a:r>
              <a:rPr lang="en-US" spc="-25">
                <a:solidFill>
                  <a:srgbClr val="000000"/>
                </a:solidFill>
                <a:effectLst/>
                <a:ea typeface="Times New Roman" panose="02020603050405020304" pitchFamily="18" charset="0"/>
              </a:rPr>
              <a:t> </a:t>
            </a:r>
            <a:r>
              <a:rPr lang="en-US" spc="-5">
                <a:solidFill>
                  <a:srgbClr val="000000"/>
                </a:solidFill>
                <a:effectLst/>
                <a:ea typeface="Times New Roman" panose="02020603050405020304" pitchFamily="18" charset="0"/>
              </a:rPr>
              <a:t>obtain</a:t>
            </a:r>
            <a:r>
              <a:rPr lang="en-US" spc="-20">
                <a:solidFill>
                  <a:srgbClr val="000000"/>
                </a:solidFill>
                <a:effectLst/>
                <a:ea typeface="Times New Roman" panose="02020603050405020304" pitchFamily="18" charset="0"/>
              </a:rPr>
              <a:t> </a:t>
            </a:r>
            <a:r>
              <a:rPr lang="en-US">
                <a:solidFill>
                  <a:srgbClr val="000000"/>
                </a:solidFill>
                <a:effectLst/>
                <a:ea typeface="Times New Roman" panose="02020603050405020304" pitchFamily="18" charset="0"/>
              </a:rPr>
              <a:t>a</a:t>
            </a:r>
            <a:r>
              <a:rPr lang="en-US" spc="-15">
                <a:solidFill>
                  <a:srgbClr val="000000"/>
                </a:solidFill>
                <a:effectLst/>
                <a:ea typeface="Times New Roman" panose="02020603050405020304" pitchFamily="18" charset="0"/>
              </a:rPr>
              <a:t> </a:t>
            </a:r>
            <a:r>
              <a:rPr lang="en-US" spc="-5">
                <a:solidFill>
                  <a:srgbClr val="000000"/>
                </a:solidFill>
                <a:effectLst/>
                <a:ea typeface="Times New Roman" panose="02020603050405020304" pitchFamily="18" charset="0"/>
              </a:rPr>
              <a:t>variance from the regulatory authority </a:t>
            </a:r>
            <a:r>
              <a:rPr lang="en-US">
                <a:solidFill>
                  <a:srgbClr val="000000"/>
                </a:solidFill>
                <a:effectLst/>
                <a:ea typeface="Arial" panose="020B0604020202020204" pitchFamily="34" charset="0"/>
              </a:rPr>
              <a:t>and submit a HACCP plan as</a:t>
            </a:r>
            <a:r>
              <a:rPr lang="en-US" spc="-15">
                <a:solidFill>
                  <a:srgbClr val="000000"/>
                </a:solidFill>
                <a:effectLst/>
                <a:ea typeface="Arial" panose="020B0604020202020204" pitchFamily="34" charset="0"/>
              </a:rPr>
              <a:t> </a:t>
            </a:r>
            <a:r>
              <a:rPr lang="en-US">
                <a:solidFill>
                  <a:srgbClr val="000000"/>
                </a:solidFill>
                <a:effectLst/>
                <a:ea typeface="Arial" panose="020B0604020202020204" pitchFamily="34" charset="0"/>
              </a:rPr>
              <a:t>specified</a:t>
            </a:r>
            <a:r>
              <a:rPr lang="en-US" spc="-10">
                <a:solidFill>
                  <a:srgbClr val="000000"/>
                </a:solidFill>
                <a:effectLst/>
                <a:ea typeface="Arial" panose="020B0604020202020204" pitchFamily="34" charset="0"/>
              </a:rPr>
              <a:t> </a:t>
            </a:r>
            <a:r>
              <a:rPr lang="en-US" spc="-5">
                <a:solidFill>
                  <a:srgbClr val="000000"/>
                </a:solidFill>
                <a:effectLst/>
                <a:ea typeface="Arial" panose="020B0604020202020204" pitchFamily="34" charset="0"/>
              </a:rPr>
              <a:t>in</a:t>
            </a:r>
            <a:r>
              <a:rPr lang="en-US" spc="-15">
                <a:solidFill>
                  <a:srgbClr val="000000"/>
                </a:solidFill>
                <a:effectLst/>
                <a:ea typeface="Arial" panose="020B0604020202020204" pitchFamily="34" charset="0"/>
              </a:rPr>
              <a:t> </a:t>
            </a:r>
            <a:r>
              <a:rPr lang="en-US">
                <a:solidFill>
                  <a:srgbClr val="000000"/>
                </a:solidFill>
                <a:effectLst/>
                <a:ea typeface="Arial" panose="020B0604020202020204" pitchFamily="34" charset="0"/>
              </a:rPr>
              <a:t>§</a:t>
            </a:r>
            <a:r>
              <a:rPr lang="en-US" spc="-10">
                <a:solidFill>
                  <a:srgbClr val="000000"/>
                </a:solidFill>
                <a:effectLst/>
                <a:ea typeface="Arial" panose="020B0604020202020204" pitchFamily="34" charset="0"/>
              </a:rPr>
              <a:t> </a:t>
            </a:r>
            <a:r>
              <a:rPr lang="en-US" spc="-5">
                <a:solidFill>
                  <a:srgbClr val="000000"/>
                </a:solidFill>
                <a:effectLst/>
                <a:ea typeface="Arial" panose="020B0604020202020204" pitchFamily="34" charset="0"/>
              </a:rPr>
              <a:t>8-103.10</a:t>
            </a:r>
            <a:r>
              <a:rPr lang="en-US" spc="-10">
                <a:solidFill>
                  <a:srgbClr val="000000"/>
                </a:solidFill>
                <a:effectLst/>
                <a:ea typeface="Arial" panose="020B0604020202020204" pitchFamily="34" charset="0"/>
              </a:rPr>
              <a:t> </a:t>
            </a:r>
            <a:r>
              <a:rPr lang="en-US">
                <a:solidFill>
                  <a:srgbClr val="000000"/>
                </a:solidFill>
                <a:effectLst/>
                <a:ea typeface="Arial" panose="020B0604020202020204" pitchFamily="34" charset="0"/>
              </a:rPr>
              <a:t>and</a:t>
            </a:r>
            <a:r>
              <a:rPr lang="en-US" spc="-10">
                <a:solidFill>
                  <a:srgbClr val="000000"/>
                </a:solidFill>
                <a:effectLst/>
                <a:ea typeface="Arial" panose="020B0604020202020204" pitchFamily="34" charset="0"/>
              </a:rPr>
              <a:t> </a:t>
            </a:r>
            <a:r>
              <a:rPr lang="en-US">
                <a:solidFill>
                  <a:srgbClr val="000000"/>
                </a:solidFill>
                <a:effectLst/>
                <a:ea typeface="Arial" panose="020B0604020202020204" pitchFamily="34" charset="0"/>
              </a:rPr>
              <a:t>under §</a:t>
            </a:r>
            <a:r>
              <a:rPr lang="en-US" spc="-5">
                <a:solidFill>
                  <a:srgbClr val="000000"/>
                </a:solidFill>
                <a:effectLst/>
                <a:ea typeface="Arial" panose="020B0604020202020204" pitchFamily="34" charset="0"/>
              </a:rPr>
              <a:t> 8-103.11 </a:t>
            </a:r>
            <a:r>
              <a:rPr lang="en-US">
                <a:solidFill>
                  <a:srgbClr val="000000"/>
                </a:solidFill>
                <a:effectLst/>
                <a:ea typeface="Arial" panose="020B0604020202020204" pitchFamily="34" charset="0"/>
              </a:rPr>
              <a:t>before </a:t>
            </a:r>
            <a:r>
              <a:rPr lang="en-US" spc="-5">
                <a:effectLst/>
                <a:ea typeface="Times New Roman" panose="02020603050405020304" pitchFamily="18" charset="0"/>
              </a:rPr>
              <a:t>Using</a:t>
            </a:r>
            <a:r>
              <a:rPr lang="en-US" spc="-20">
                <a:effectLst/>
                <a:ea typeface="Times New Roman" panose="02020603050405020304" pitchFamily="18" charset="0"/>
              </a:rPr>
              <a:t> </a:t>
            </a:r>
            <a:r>
              <a:rPr lang="en-US" spc="-10">
                <a:effectLst/>
                <a:ea typeface="Times New Roman" panose="02020603050405020304" pitchFamily="18" charset="0"/>
              </a:rPr>
              <a:t>FOOD</a:t>
            </a:r>
            <a:r>
              <a:rPr lang="en-US" spc="60">
                <a:effectLst/>
                <a:ea typeface="Times New Roman" panose="02020603050405020304" pitchFamily="18" charset="0"/>
              </a:rPr>
              <a:t> </a:t>
            </a:r>
            <a:r>
              <a:rPr lang="en-US" spc="-5">
                <a:effectLst/>
                <a:ea typeface="Times New Roman" panose="02020603050405020304" pitchFamily="18" charset="0"/>
              </a:rPr>
              <a:t>ADDITIVES</a:t>
            </a:r>
            <a:r>
              <a:rPr lang="en-US" spc="65">
                <a:effectLst/>
                <a:ea typeface="Times New Roman" panose="02020603050405020304" pitchFamily="18" charset="0"/>
              </a:rPr>
              <a:t> </a:t>
            </a:r>
            <a:r>
              <a:rPr lang="en-US">
                <a:effectLst/>
                <a:ea typeface="Times New Roman" panose="02020603050405020304" pitchFamily="18" charset="0"/>
              </a:rPr>
              <a:t>or</a:t>
            </a:r>
            <a:r>
              <a:rPr lang="en-US" spc="-15">
                <a:effectLst/>
                <a:ea typeface="Times New Roman" panose="02020603050405020304" pitchFamily="18" charset="0"/>
              </a:rPr>
              <a:t> </a:t>
            </a:r>
            <a:r>
              <a:rPr lang="en-US" spc="-5">
                <a:effectLst/>
                <a:ea typeface="Times New Roman" panose="02020603050405020304" pitchFamily="18" charset="0"/>
              </a:rPr>
              <a:t>adding</a:t>
            </a:r>
            <a:r>
              <a:rPr lang="en-US" spc="-20">
                <a:effectLst/>
                <a:ea typeface="Times New Roman" panose="02020603050405020304" pitchFamily="18" charset="0"/>
              </a:rPr>
              <a:t> </a:t>
            </a:r>
            <a:r>
              <a:rPr lang="en-US">
                <a:effectLst/>
                <a:ea typeface="Times New Roman" panose="02020603050405020304" pitchFamily="18" charset="0"/>
              </a:rPr>
              <a:t>components</a:t>
            </a:r>
            <a:r>
              <a:rPr lang="en-US" spc="-10">
                <a:effectLst/>
                <a:ea typeface="Times New Roman" panose="02020603050405020304" pitchFamily="18" charset="0"/>
              </a:rPr>
              <a:t> </a:t>
            </a:r>
            <a:r>
              <a:rPr lang="en-US">
                <a:effectLst/>
                <a:ea typeface="Times New Roman" panose="02020603050405020304" pitchFamily="18" charset="0"/>
              </a:rPr>
              <a:t>such</a:t>
            </a:r>
            <a:r>
              <a:rPr lang="en-US" spc="-5">
                <a:effectLst/>
                <a:ea typeface="Times New Roman" panose="02020603050405020304" pitchFamily="18" charset="0"/>
              </a:rPr>
              <a:t> </a:t>
            </a:r>
            <a:r>
              <a:rPr lang="en-US">
                <a:effectLst/>
                <a:ea typeface="Times New Roman" panose="02020603050405020304" pitchFamily="18" charset="0"/>
              </a:rPr>
              <a:t>as vinegar as</a:t>
            </a:r>
            <a:r>
              <a:rPr lang="en-US" spc="-10">
                <a:effectLst/>
                <a:ea typeface="Times New Roman" panose="02020603050405020304" pitchFamily="18" charset="0"/>
              </a:rPr>
              <a:t> </a:t>
            </a:r>
            <a:r>
              <a:rPr lang="en-US">
                <a:effectLst/>
                <a:ea typeface="Times New Roman" panose="02020603050405020304" pitchFamily="18" charset="0"/>
              </a:rPr>
              <a:t>a</a:t>
            </a:r>
            <a:r>
              <a:rPr lang="en-US" spc="-5">
                <a:effectLst/>
                <a:ea typeface="Times New Roman" panose="02020603050405020304" pitchFamily="18" charset="0"/>
              </a:rPr>
              <a:t> </a:t>
            </a:r>
            <a:r>
              <a:rPr lang="en-US">
                <a:effectLst/>
                <a:ea typeface="Times New Roman" panose="02020603050405020304" pitchFamily="18" charset="0"/>
              </a:rPr>
              <a:t>method</a:t>
            </a:r>
            <a:r>
              <a:rPr lang="en-US" spc="-5">
                <a:effectLst/>
                <a:ea typeface="Times New Roman" panose="02020603050405020304" pitchFamily="18" charset="0"/>
              </a:rPr>
              <a:t> </a:t>
            </a:r>
            <a:r>
              <a:rPr lang="en-US">
                <a:effectLst/>
                <a:ea typeface="Times New Roman" panose="02020603050405020304" pitchFamily="18" charset="0"/>
              </a:rPr>
              <a:t>of</a:t>
            </a:r>
            <a:r>
              <a:rPr lang="en-US" spc="5">
                <a:effectLst/>
                <a:ea typeface="Times New Roman" panose="02020603050405020304" pitchFamily="18" charset="0"/>
              </a:rPr>
              <a:t> </a:t>
            </a:r>
            <a:r>
              <a:rPr lang="en-US" spc="-10">
                <a:effectLst/>
                <a:ea typeface="Times New Roman" panose="02020603050405020304" pitchFamily="18" charset="0"/>
              </a:rPr>
              <a:t>FOOD</a:t>
            </a:r>
            <a:r>
              <a:rPr lang="en-US" spc="65">
                <a:effectLst/>
                <a:ea typeface="Times New Roman" panose="02020603050405020304" pitchFamily="18" charset="0"/>
              </a:rPr>
              <a:t> </a:t>
            </a:r>
            <a:r>
              <a:rPr lang="en-US" spc="-5">
                <a:effectLst/>
                <a:ea typeface="Times New Roman" panose="02020603050405020304" pitchFamily="18" charset="0"/>
              </a:rPr>
              <a:t>preservation rather</a:t>
            </a:r>
            <a:r>
              <a:rPr lang="en-US" spc="-15">
                <a:effectLst/>
                <a:ea typeface="Times New Roman" panose="02020603050405020304" pitchFamily="18" charset="0"/>
              </a:rPr>
              <a:t> </a:t>
            </a:r>
            <a:r>
              <a:rPr lang="en-US">
                <a:effectLst/>
                <a:ea typeface="Times New Roman" panose="02020603050405020304" pitchFamily="18" charset="0"/>
              </a:rPr>
              <a:t>than</a:t>
            </a:r>
            <a:r>
              <a:rPr lang="en-US" spc="-5">
                <a:effectLst/>
                <a:ea typeface="Times New Roman" panose="02020603050405020304" pitchFamily="18" charset="0"/>
              </a:rPr>
              <a:t> </a:t>
            </a:r>
            <a:r>
              <a:rPr lang="en-US">
                <a:effectLst/>
                <a:ea typeface="Times New Roman" panose="02020603050405020304" pitchFamily="18" charset="0"/>
              </a:rPr>
              <a:t>as</a:t>
            </a:r>
            <a:r>
              <a:rPr lang="en-US" spc="-5">
                <a:effectLst/>
                <a:ea typeface="Times New Roman" panose="02020603050405020304" pitchFamily="18" charset="0"/>
              </a:rPr>
              <a:t> </a:t>
            </a:r>
            <a:r>
              <a:rPr lang="en-US">
                <a:effectLst/>
                <a:ea typeface="Times New Roman" panose="02020603050405020304" pitchFamily="18" charset="0"/>
              </a:rPr>
              <a:t>a</a:t>
            </a:r>
            <a:r>
              <a:rPr lang="en-US" spc="155">
                <a:effectLst/>
                <a:ea typeface="Times New Roman" panose="02020603050405020304" pitchFamily="18" charset="0"/>
              </a:rPr>
              <a:t> </a:t>
            </a:r>
            <a:r>
              <a:rPr lang="en-US">
                <a:effectLst/>
                <a:ea typeface="Times New Roman" panose="02020603050405020304" pitchFamily="18" charset="0"/>
              </a:rPr>
              <a:t>method</a:t>
            </a:r>
            <a:r>
              <a:rPr lang="en-US" spc="-5">
                <a:effectLst/>
                <a:ea typeface="Times New Roman" panose="02020603050405020304" pitchFamily="18" charset="0"/>
              </a:rPr>
              <a:t> </a:t>
            </a:r>
            <a:r>
              <a:rPr lang="en-US">
                <a:effectLst/>
                <a:ea typeface="Times New Roman" panose="02020603050405020304" pitchFamily="18" charset="0"/>
              </a:rPr>
              <a:t>of</a:t>
            </a:r>
            <a:r>
              <a:rPr lang="en-US" spc="5">
                <a:effectLst/>
                <a:ea typeface="Times New Roman" panose="02020603050405020304" pitchFamily="18" charset="0"/>
              </a:rPr>
              <a:t> </a:t>
            </a:r>
            <a:r>
              <a:rPr lang="en-US" spc="-5">
                <a:effectLst/>
                <a:ea typeface="Times New Roman" panose="02020603050405020304" pitchFamily="18" charset="0"/>
              </a:rPr>
              <a:t>flavor</a:t>
            </a:r>
            <a:r>
              <a:rPr lang="en-US" spc="-15">
                <a:effectLst/>
                <a:ea typeface="Times New Roman" panose="02020603050405020304" pitchFamily="18" charset="0"/>
              </a:rPr>
              <a:t> </a:t>
            </a:r>
            <a:r>
              <a:rPr lang="en-US">
                <a:effectLst/>
                <a:ea typeface="Times New Roman" panose="02020603050405020304" pitchFamily="18" charset="0"/>
              </a:rPr>
              <a:t>enhancement,</a:t>
            </a:r>
            <a:r>
              <a:rPr lang="en-US" spc="-120">
                <a:effectLst/>
                <a:ea typeface="Times New Roman" panose="02020603050405020304" pitchFamily="18" charset="0"/>
              </a:rPr>
              <a:t> </a:t>
            </a:r>
            <a:r>
              <a:rPr lang="en-US">
                <a:effectLst/>
                <a:ea typeface="Times New Roman" panose="02020603050405020304" pitchFamily="18" charset="0"/>
              </a:rPr>
              <a:t>or t</a:t>
            </a:r>
            <a:r>
              <a:rPr lang="en-US" spc="5">
                <a:effectLst/>
                <a:ea typeface="Times New Roman" panose="02020603050405020304" pitchFamily="18" charset="0"/>
              </a:rPr>
              <a:t>o</a:t>
            </a:r>
            <a:r>
              <a:rPr lang="en-US" spc="-15">
                <a:effectLst/>
                <a:ea typeface="Times New Roman" panose="02020603050405020304" pitchFamily="18" charset="0"/>
              </a:rPr>
              <a:t> </a:t>
            </a:r>
            <a:r>
              <a:rPr lang="en-US" spc="-5">
                <a:effectLst/>
                <a:ea typeface="Times New Roman" panose="02020603050405020304" pitchFamily="18" charset="0"/>
              </a:rPr>
              <a:t>render</a:t>
            </a:r>
            <a:r>
              <a:rPr lang="en-US" spc="-20">
                <a:effectLst/>
                <a:ea typeface="Times New Roman" panose="02020603050405020304" pitchFamily="18" charset="0"/>
              </a:rPr>
              <a:t> </a:t>
            </a:r>
            <a:r>
              <a:rPr lang="en-US">
                <a:effectLst/>
                <a:ea typeface="Times New Roman" panose="02020603050405020304" pitchFamily="18" charset="0"/>
              </a:rPr>
              <a:t>a</a:t>
            </a:r>
            <a:r>
              <a:rPr lang="en-US" spc="-10">
                <a:effectLst/>
                <a:ea typeface="Times New Roman" panose="02020603050405020304" pitchFamily="18" charset="0"/>
              </a:rPr>
              <a:t> </a:t>
            </a:r>
          </a:p>
          <a:p>
            <a:pPr marL="0" marR="419100">
              <a:lnSpc>
                <a:spcPct val="110000"/>
              </a:lnSpc>
              <a:spcBef>
                <a:spcPts val="0"/>
              </a:spcBef>
              <a:spcAft>
                <a:spcPts val="0"/>
              </a:spcAft>
              <a:tabLst>
                <a:tab pos="554355" algn="l"/>
                <a:tab pos="2406015" algn="l"/>
              </a:tabLst>
            </a:pPr>
            <a:r>
              <a:rPr lang="en-US" spc="-10">
                <a:effectLst/>
                <a:ea typeface="Times New Roman" panose="02020603050405020304" pitchFamily="18" charset="0"/>
              </a:rPr>
              <a:t>FOOD</a:t>
            </a:r>
            <a:r>
              <a:rPr lang="en-US" spc="55">
                <a:effectLst/>
                <a:ea typeface="Times New Roman" panose="02020603050405020304" pitchFamily="18" charset="0"/>
              </a:rPr>
              <a:t> </a:t>
            </a:r>
            <a:r>
              <a:rPr lang="en-US">
                <a:effectLst/>
                <a:ea typeface="Times New Roman" panose="02020603050405020304" pitchFamily="18" charset="0"/>
              </a:rPr>
              <a:t>so</a:t>
            </a:r>
            <a:r>
              <a:rPr lang="en-US" spc="-10">
                <a:effectLst/>
                <a:ea typeface="Times New Roman" panose="02020603050405020304" pitchFamily="18" charset="0"/>
              </a:rPr>
              <a:t> </a:t>
            </a:r>
            <a:r>
              <a:rPr lang="en-US">
                <a:effectLst/>
                <a:ea typeface="Times New Roman" panose="02020603050405020304" pitchFamily="18" charset="0"/>
              </a:rPr>
              <a:t>that</a:t>
            </a:r>
            <a:r>
              <a:rPr lang="en-US" spc="-10">
                <a:effectLst/>
                <a:ea typeface="Times New Roman" panose="02020603050405020304" pitchFamily="18" charset="0"/>
              </a:rPr>
              <a:t> </a:t>
            </a:r>
            <a:r>
              <a:rPr lang="en-US" spc="-5">
                <a:effectLst/>
                <a:ea typeface="Times New Roman" panose="02020603050405020304" pitchFamily="18" charset="0"/>
              </a:rPr>
              <a:t>it</a:t>
            </a:r>
            <a:r>
              <a:rPr lang="en-US" spc="-10">
                <a:effectLst/>
                <a:ea typeface="Times New Roman" panose="02020603050405020304" pitchFamily="18" charset="0"/>
              </a:rPr>
              <a:t> </a:t>
            </a:r>
            <a:r>
              <a:rPr lang="en-US" spc="-5">
                <a:effectLst/>
                <a:ea typeface="Times New Roman" panose="02020603050405020304" pitchFamily="18" charset="0"/>
              </a:rPr>
              <a:t>is</a:t>
            </a:r>
            <a:r>
              <a:rPr lang="en-US" spc="-15">
                <a:effectLst/>
                <a:ea typeface="Times New Roman" panose="02020603050405020304" pitchFamily="18" charset="0"/>
              </a:rPr>
              <a:t> </a:t>
            </a:r>
            <a:r>
              <a:rPr lang="en-US">
                <a:effectLst/>
                <a:ea typeface="Times New Roman" panose="02020603050405020304" pitchFamily="18" charset="0"/>
              </a:rPr>
              <a:t>not</a:t>
            </a:r>
            <a:r>
              <a:rPr lang="en-US" spc="-10">
                <a:effectLst/>
                <a:ea typeface="Times New Roman" panose="02020603050405020304" pitchFamily="18" charset="0"/>
              </a:rPr>
              <a:t> </a:t>
            </a:r>
            <a:r>
              <a:rPr lang="en-US" spc="-5">
                <a:effectLst/>
                <a:ea typeface="Times New Roman" panose="02020603050405020304" pitchFamily="18" charset="0"/>
              </a:rPr>
              <a:t>TIME/TEMPERATURE</a:t>
            </a:r>
            <a:r>
              <a:rPr lang="en-US" spc="165">
                <a:effectLst/>
                <a:ea typeface="Times New Roman" panose="02020603050405020304" pitchFamily="18" charset="0"/>
              </a:rPr>
              <a:t> </a:t>
            </a:r>
            <a:r>
              <a:rPr lang="en-US" spc="-10">
                <a:effectLst/>
                <a:ea typeface="Times New Roman" panose="02020603050405020304" pitchFamily="18" charset="0"/>
              </a:rPr>
              <a:t>CONTROL</a:t>
            </a:r>
            <a:r>
              <a:rPr lang="en-US" spc="-40">
                <a:effectLst/>
                <a:ea typeface="Times New Roman" panose="02020603050405020304" pitchFamily="18" charset="0"/>
              </a:rPr>
              <a:t> </a:t>
            </a:r>
            <a:r>
              <a:rPr lang="en-US" spc="-5">
                <a:effectLst/>
                <a:ea typeface="Times New Roman" panose="02020603050405020304" pitchFamily="18" charset="0"/>
              </a:rPr>
              <a:t>OF</a:t>
            </a:r>
            <a:r>
              <a:rPr lang="en-US" spc="-40">
                <a:effectLst/>
                <a:ea typeface="Times New Roman" panose="02020603050405020304" pitchFamily="18" charset="0"/>
              </a:rPr>
              <a:t> </a:t>
            </a:r>
            <a:r>
              <a:rPr lang="en-US" spc="-5">
                <a:effectLst/>
                <a:ea typeface="Times New Roman" panose="02020603050405020304" pitchFamily="18" charset="0"/>
              </a:rPr>
              <a:t>SAFETY</a:t>
            </a:r>
            <a:r>
              <a:rPr lang="en-US" spc="-50">
                <a:effectLst/>
                <a:ea typeface="Times New Roman" panose="02020603050405020304" pitchFamily="18" charset="0"/>
              </a:rPr>
              <a:t> </a:t>
            </a:r>
            <a:r>
              <a:rPr lang="en-US" spc="-5">
                <a:effectLst/>
                <a:ea typeface="Times New Roman" panose="02020603050405020304" pitchFamily="18" charset="0"/>
              </a:rPr>
              <a:t>FOOD.</a:t>
            </a:r>
            <a:endParaRPr lang="en-US">
              <a:effectLst/>
              <a:ea typeface="Times New Roman" panose="02020603050405020304" pitchFamily="18" charset="0"/>
            </a:endParaRPr>
          </a:p>
          <a:p>
            <a:pPr marL="0" marR="0">
              <a:lnSpc>
                <a:spcPct val="110000"/>
              </a:lnSpc>
              <a:spcBef>
                <a:spcPts val="0"/>
              </a:spcBef>
              <a:spcAft>
                <a:spcPts val="0"/>
              </a:spcAft>
            </a:pPr>
            <a:br>
              <a:rPr lang="en-US" sz="2000">
                <a:effectLst/>
              </a:rPr>
            </a:br>
            <a:r>
              <a:rPr lang="en-US" sz="2000">
                <a:effectLst/>
                <a:ea typeface="Times New Roman" panose="02020603050405020304" pitchFamily="18" charset="0"/>
              </a:rPr>
              <a:t> </a:t>
            </a:r>
          </a:p>
          <a:p>
            <a:endParaRPr lang="en-US"/>
          </a:p>
        </p:txBody>
      </p:sp>
      <p:sp>
        <p:nvSpPr>
          <p:cNvPr id="10" name="TextBox 9">
            <a:extLst>
              <a:ext uri="{FF2B5EF4-FFF2-40B4-BE49-F238E27FC236}">
                <a16:creationId xmlns:a16="http://schemas.microsoft.com/office/drawing/2014/main" id="{06DBD185-9DCB-AFCC-BB47-31511CDF4604}"/>
              </a:ext>
            </a:extLst>
          </p:cNvPr>
          <p:cNvSpPr txBox="1"/>
          <p:nvPr/>
        </p:nvSpPr>
        <p:spPr>
          <a:xfrm>
            <a:off x="533400" y="398214"/>
            <a:ext cx="10896600" cy="1938992"/>
          </a:xfrm>
          <a:prstGeom prst="rect">
            <a:avLst/>
          </a:prstGeom>
          <a:noFill/>
        </p:spPr>
        <p:txBody>
          <a:bodyPr wrap="square">
            <a:spAutoFit/>
          </a:bodyPr>
          <a:lstStyle/>
          <a:p>
            <a:pPr marL="457200" marR="0" lvl="0" indent="-457200">
              <a:spcBef>
                <a:spcPts val="0"/>
              </a:spcBef>
              <a:spcAft>
                <a:spcPts val="0"/>
              </a:spcAft>
              <a:buFont typeface="+mj-lt"/>
              <a:buAutoNum type="arabicPeriod" startAt="8"/>
              <a:tabLst>
                <a:tab pos="247650" algn="l"/>
              </a:tabLst>
            </a:pPr>
            <a:r>
              <a:rPr lang="en-US" sz="2400" b="1" u="none" strike="noStrike">
                <a:solidFill>
                  <a:schemeClr val="tx2"/>
                </a:solidFill>
                <a:effectLst/>
                <a:latin typeface="Arial" panose="020B0604020202020204" pitchFamily="34" charset="0"/>
                <a:ea typeface="Times New Roman" panose="02020603050405020304" pitchFamily="18" charset="0"/>
                <a:cs typeface="Arial" panose="020B0604020202020204" pitchFamily="34" charset="0"/>
              </a:rPr>
              <a:t>A sushi bar acidifies their hot sushi rice to pH 4.1 with sweetened rice wine vinegar early in the morning and holds it at room temperature until it is used in the afternoon to make sushi rolls with raw vegetables, cooked shrimp, or cooked lobster for individual orders at lunch time.</a:t>
            </a:r>
            <a:endParaRPr lang="en-US" sz="2400" u="none" strike="noStrike">
              <a:solidFill>
                <a:schemeClr val="tx2"/>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2" name="Slide Number Placeholder 5">
            <a:extLst>
              <a:ext uri="{FF2B5EF4-FFF2-40B4-BE49-F238E27FC236}">
                <a16:creationId xmlns:a16="http://schemas.microsoft.com/office/drawing/2014/main" id="{544034D7-7EB0-058F-0B66-E462BE4DC5B8}"/>
              </a:ext>
            </a:extLst>
          </p:cNvPr>
          <p:cNvSpPr>
            <a:spLocks noGrp="1"/>
          </p:cNvSpPr>
          <p:nvPr>
            <p:ph type="sldNum" sz="quarter" idx="12"/>
          </p:nvPr>
        </p:nvSpPr>
        <p:spPr>
          <a:xfrm>
            <a:off x="9900460" y="6459787"/>
            <a:ext cx="1312025" cy="365125"/>
          </a:xfrm>
          <a:prstGeom prst="rect">
            <a:avLst/>
          </a:prstGeom>
        </p:spPr>
        <p:txBody>
          <a:bodyPr anchor="ctr"/>
          <a:lstStyle>
            <a:defPPr>
              <a:defRPr lang="en-US"/>
            </a:defPPr>
            <a:lvl1pPr marL="0" algn="r" defTabSz="4572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712C4A9B-56B6-4F19-B34C-CB5061A7DFCE}" type="slidenum">
              <a:rPr lang="en-US" smtClean="0"/>
              <a:pPr algn="r">
                <a:defRPr/>
              </a:pPr>
              <a:t>54</a:t>
            </a:fld>
            <a:endParaRPr lang="en-US"/>
          </a:p>
        </p:txBody>
      </p:sp>
      <p:sp>
        <p:nvSpPr>
          <p:cNvPr id="8" name="Footer Placeholder 4">
            <a:extLst>
              <a:ext uri="{FF2B5EF4-FFF2-40B4-BE49-F238E27FC236}">
                <a16:creationId xmlns:a16="http://schemas.microsoft.com/office/drawing/2014/main" id="{88480684-242C-4DC7-6C25-26CEE2B04500}"/>
              </a:ext>
            </a:extLst>
          </p:cNvPr>
          <p:cNvSpPr>
            <a:spLocks noGrp="1"/>
          </p:cNvSpPr>
          <p:nvPr>
            <p:ph type="ftr" sz="quarter" idx="3"/>
          </p:nvPr>
        </p:nvSpPr>
        <p:spPr>
          <a:xfrm>
            <a:off x="3686186" y="6459787"/>
            <a:ext cx="4822804" cy="365125"/>
          </a:xfrm>
          <a:prstGeom prst="rect">
            <a:avLst/>
          </a:prstGeom>
        </p:spPr>
        <p:txBody>
          <a:bodyPr vert="horz" lIns="91440" tIns="45720" rIns="91440" bIns="45720" rtlCol="0" anchor="ctr"/>
          <a:lstStyle>
            <a:lvl1pPr algn="ctr">
              <a:defRPr sz="900" cap="all" baseline="0">
                <a:solidFill>
                  <a:srgbClr val="FFFFFF"/>
                </a:solidFill>
                <a:latin typeface="Arial" panose="020B0604020202020204" pitchFamily="34" charset="0"/>
                <a:cs typeface="Arial" panose="020B0604020202020204" pitchFamily="34" charset="0"/>
              </a:defRPr>
            </a:lvl1pPr>
          </a:lstStyle>
          <a:p>
            <a:pPr>
              <a:defRPr/>
            </a:pPr>
            <a:r>
              <a:rPr lang="en-US"/>
              <a:t>TIER 2 FOOD</a:t>
            </a:r>
          </a:p>
        </p:txBody>
      </p:sp>
    </p:spTree>
    <p:extLst>
      <p:ext uri="{BB962C8B-B14F-4D97-AF65-F5344CB8AC3E}">
        <p14:creationId xmlns:p14="http://schemas.microsoft.com/office/powerpoint/2010/main" val="3186709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3299F435-344C-7F9F-49C9-5077A874A851}"/>
              </a:ext>
            </a:extLst>
          </p:cNvPr>
          <p:cNvSpPr>
            <a:spLocks noGrp="1"/>
          </p:cNvSpPr>
          <p:nvPr>
            <p:ph type="sldNum" sz="quarter" idx="12"/>
          </p:nvPr>
        </p:nvSpPr>
        <p:spPr>
          <a:xfrm>
            <a:off x="9900460" y="6459787"/>
            <a:ext cx="1312025" cy="365125"/>
          </a:xfrm>
          <a:prstGeom prst="rect">
            <a:avLst/>
          </a:prstGeom>
        </p:spPr>
        <p:txBody>
          <a:bodyPr anchor="ctr"/>
          <a:lstStyle>
            <a:lvl1pPr algn="l">
              <a:defRPr sz="1200">
                <a:solidFill>
                  <a:schemeClr val="bg1"/>
                </a:solidFill>
                <a:latin typeface="Arial" panose="020B0604020202020204" pitchFamily="34" charset="0"/>
                <a:cs typeface="Arial" panose="020B0604020202020204" pitchFamily="34" charset="0"/>
              </a:defRPr>
            </a:lvl1pPr>
          </a:lstStyle>
          <a:p>
            <a:pPr algn="r">
              <a:defRPr/>
            </a:pPr>
            <a:fld id="{712C4A9B-56B6-4F19-B34C-CB5061A7DFCE}" type="slidenum">
              <a:rPr lang="en-US" smtClean="0"/>
              <a:pPr algn="r">
                <a:defRPr/>
              </a:pPr>
              <a:t>55</a:t>
            </a:fld>
            <a:endParaRPr lang="en-US"/>
          </a:p>
        </p:txBody>
      </p:sp>
      <p:sp>
        <p:nvSpPr>
          <p:cNvPr id="7" name="Footer Placeholder 4">
            <a:extLst>
              <a:ext uri="{FF2B5EF4-FFF2-40B4-BE49-F238E27FC236}">
                <a16:creationId xmlns:a16="http://schemas.microsoft.com/office/drawing/2014/main" id="{2C0B54EE-BE0A-1010-84BF-C2DE794B856C}"/>
              </a:ext>
            </a:extLst>
          </p:cNvPr>
          <p:cNvSpPr>
            <a:spLocks noGrp="1"/>
          </p:cNvSpPr>
          <p:nvPr>
            <p:ph type="ftr" sz="quarter" idx="3"/>
          </p:nvPr>
        </p:nvSpPr>
        <p:spPr>
          <a:xfrm>
            <a:off x="3686186" y="6459787"/>
            <a:ext cx="4822804" cy="365125"/>
          </a:xfrm>
          <a:prstGeom prst="rect">
            <a:avLst/>
          </a:prstGeom>
        </p:spPr>
        <p:txBody>
          <a:bodyPr vert="horz" lIns="91440" tIns="45720" rIns="91440" bIns="45720" rtlCol="0" anchor="ctr"/>
          <a:lstStyle>
            <a:lvl1pPr algn="ctr">
              <a:defRPr sz="900" cap="all" baseline="0">
                <a:solidFill>
                  <a:srgbClr val="FFFFFF"/>
                </a:solidFill>
                <a:latin typeface="Arial" panose="020B0604020202020204" pitchFamily="34" charset="0"/>
                <a:cs typeface="Arial" panose="020B0604020202020204" pitchFamily="34" charset="0"/>
              </a:defRPr>
            </a:lvl1pPr>
          </a:lstStyle>
          <a:p>
            <a:pPr>
              <a:defRPr/>
            </a:pPr>
            <a:r>
              <a:rPr lang="en-US"/>
              <a:t>TIER 2 FOOD</a:t>
            </a:r>
          </a:p>
        </p:txBody>
      </p:sp>
    </p:spTree>
    <p:extLst>
      <p:ext uri="{BB962C8B-B14F-4D97-AF65-F5344CB8AC3E}">
        <p14:creationId xmlns:p14="http://schemas.microsoft.com/office/powerpoint/2010/main" val="2610936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89983-BDB1-04D6-E054-510A54A9EC86}"/>
              </a:ext>
            </a:extLst>
          </p:cNvPr>
          <p:cNvSpPr>
            <a:spLocks noGrp="1"/>
          </p:cNvSpPr>
          <p:nvPr>
            <p:ph type="title"/>
          </p:nvPr>
        </p:nvSpPr>
        <p:spPr/>
        <p:txBody>
          <a:bodyPr/>
          <a:lstStyle/>
          <a:p>
            <a:r>
              <a:rPr lang="en-US" sz="4800" spc="-51">
                <a:latin typeface="Verdana" panose="020B0604030504040204" pitchFamily="34" charset="0"/>
                <a:ea typeface="Verdana" panose="020B0604030504040204" pitchFamily="34" charset="0"/>
                <a:cs typeface="+mj-cs"/>
              </a:rPr>
              <a:t>Administrative Provisions</a:t>
            </a:r>
            <a:endParaRPr lang="en-US"/>
          </a:p>
        </p:txBody>
      </p:sp>
      <p:pic>
        <p:nvPicPr>
          <p:cNvPr id="7" name="image6.jpeg">
            <a:extLst>
              <a:ext uri="{FF2B5EF4-FFF2-40B4-BE49-F238E27FC236}">
                <a16:creationId xmlns:a16="http://schemas.microsoft.com/office/drawing/2014/main" id="{0F5A65F6-02BA-7324-771B-B43610DEA0BE}"/>
              </a:ext>
            </a:extLst>
          </p:cNvPr>
          <p:cNvPicPr>
            <a:picLocks noChangeAspect="1"/>
          </p:cNvPicPr>
          <p:nvPr/>
        </p:nvPicPr>
        <p:blipFill>
          <a:blip r:embed="rId3" cstate="print"/>
          <a:stretch>
            <a:fillRect/>
          </a:stretch>
        </p:blipFill>
        <p:spPr>
          <a:xfrm>
            <a:off x="2440863" y="1905000"/>
            <a:ext cx="7310274" cy="3930956"/>
          </a:xfrm>
          <a:prstGeom prst="rect">
            <a:avLst/>
          </a:prstGeom>
        </p:spPr>
      </p:pic>
      <p:sp>
        <p:nvSpPr>
          <p:cNvPr id="8" name="Slide Number Placeholder 5">
            <a:extLst>
              <a:ext uri="{FF2B5EF4-FFF2-40B4-BE49-F238E27FC236}">
                <a16:creationId xmlns:a16="http://schemas.microsoft.com/office/drawing/2014/main" id="{D1156C2A-3407-D6AB-8298-DEC4B4D81EE3}"/>
              </a:ext>
            </a:extLst>
          </p:cNvPr>
          <p:cNvSpPr>
            <a:spLocks noGrp="1"/>
          </p:cNvSpPr>
          <p:nvPr>
            <p:ph type="sldNum" sz="quarter" idx="12"/>
          </p:nvPr>
        </p:nvSpPr>
        <p:spPr>
          <a:xfrm>
            <a:off x="9900460" y="6459787"/>
            <a:ext cx="1312025" cy="365125"/>
          </a:xfrm>
          <a:prstGeom prst="rect">
            <a:avLst/>
          </a:prstGeom>
        </p:spPr>
        <p:txBody>
          <a:bodyPr anchor="ctr"/>
          <a:lstStyle>
            <a:lvl1pPr algn="l">
              <a:defRPr sz="1200">
                <a:solidFill>
                  <a:schemeClr val="bg1"/>
                </a:solidFill>
                <a:latin typeface="Arial" panose="020B0604020202020204" pitchFamily="34" charset="0"/>
                <a:cs typeface="Arial" panose="020B0604020202020204" pitchFamily="34" charset="0"/>
              </a:defRPr>
            </a:lvl1pPr>
          </a:lstStyle>
          <a:p>
            <a:pPr algn="r">
              <a:defRPr/>
            </a:pPr>
            <a:fld id="{712C4A9B-56B6-4F19-B34C-CB5061A7DFCE}" type="slidenum">
              <a:rPr lang="en-US" smtClean="0"/>
              <a:pPr algn="r">
                <a:defRPr/>
              </a:pPr>
              <a:t>56</a:t>
            </a:fld>
            <a:endParaRPr lang="en-US"/>
          </a:p>
        </p:txBody>
      </p:sp>
      <p:sp>
        <p:nvSpPr>
          <p:cNvPr id="11" name="Footer Placeholder 4">
            <a:extLst>
              <a:ext uri="{FF2B5EF4-FFF2-40B4-BE49-F238E27FC236}">
                <a16:creationId xmlns:a16="http://schemas.microsoft.com/office/drawing/2014/main" id="{EA56D87D-A4C2-6EC1-6B52-96D75A418C6B}"/>
              </a:ext>
            </a:extLst>
          </p:cNvPr>
          <p:cNvSpPr>
            <a:spLocks noGrp="1"/>
          </p:cNvSpPr>
          <p:nvPr>
            <p:ph type="ftr" sz="quarter" idx="3"/>
          </p:nvPr>
        </p:nvSpPr>
        <p:spPr>
          <a:xfrm>
            <a:off x="3686186" y="6459787"/>
            <a:ext cx="4822804" cy="365125"/>
          </a:xfrm>
          <a:prstGeom prst="rect">
            <a:avLst/>
          </a:prstGeom>
        </p:spPr>
        <p:txBody>
          <a:bodyPr vert="horz" lIns="91440" tIns="45720" rIns="91440" bIns="45720" rtlCol="0" anchor="ctr"/>
          <a:lstStyle>
            <a:lvl1pPr algn="ctr">
              <a:defRPr sz="900" cap="all" baseline="0">
                <a:solidFill>
                  <a:srgbClr val="FFFFFF"/>
                </a:solidFill>
                <a:latin typeface="Arial" panose="020B0604020202020204" pitchFamily="34" charset="0"/>
                <a:cs typeface="Arial" panose="020B0604020202020204" pitchFamily="34" charset="0"/>
              </a:defRPr>
            </a:lvl1pPr>
          </a:lstStyle>
          <a:p>
            <a:pPr>
              <a:defRPr/>
            </a:pPr>
            <a:r>
              <a:rPr lang="en-US"/>
              <a:t>TIER 2 FOOD</a:t>
            </a:r>
          </a:p>
        </p:txBody>
      </p:sp>
    </p:spTree>
    <p:extLst>
      <p:ext uri="{BB962C8B-B14F-4D97-AF65-F5344CB8AC3E}">
        <p14:creationId xmlns:p14="http://schemas.microsoft.com/office/powerpoint/2010/main" val="583231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433B7-7EA5-1315-CEBF-71BCFAA3856A}"/>
              </a:ext>
            </a:extLst>
          </p:cNvPr>
          <p:cNvSpPr>
            <a:spLocks noGrp="1"/>
          </p:cNvSpPr>
          <p:nvPr>
            <p:ph type="title"/>
          </p:nvPr>
        </p:nvSpPr>
        <p:spPr>
          <a:xfrm>
            <a:off x="1069058" y="264350"/>
            <a:ext cx="10058400" cy="1450757"/>
          </a:xfrm>
        </p:spPr>
        <p:txBody>
          <a:bodyPr>
            <a:normAutofit fontScale="90000"/>
          </a:bodyPr>
          <a:lstStyle/>
          <a:p>
            <a:r>
              <a:rPr lang="en-US" dirty="0">
                <a:latin typeface="Verdana"/>
                <a:ea typeface="Verdana"/>
              </a:rPr>
              <a:t>History of </a:t>
            </a:r>
            <a:r>
              <a:rPr lang="en-US" b="1" dirty="0">
                <a:latin typeface="Verdana"/>
                <a:ea typeface="Verdana"/>
              </a:rPr>
              <a:t>Hazard Analysis and Critical Control Plan (HACCP)</a:t>
            </a:r>
            <a:endParaRPr lang="en-US" b="1" dirty="0"/>
          </a:p>
        </p:txBody>
      </p:sp>
      <p:sp>
        <p:nvSpPr>
          <p:cNvPr id="5" name="Content Placeholder 4">
            <a:extLst>
              <a:ext uri="{FF2B5EF4-FFF2-40B4-BE49-F238E27FC236}">
                <a16:creationId xmlns:a16="http://schemas.microsoft.com/office/drawing/2014/main" id="{35D66D7A-2979-52D0-DBA5-B28D66BEDEB7}"/>
              </a:ext>
            </a:extLst>
          </p:cNvPr>
          <p:cNvSpPr>
            <a:spLocks noGrp="1"/>
          </p:cNvSpPr>
          <p:nvPr>
            <p:ph idx="1"/>
          </p:nvPr>
        </p:nvSpPr>
        <p:spPr/>
        <p:txBody>
          <a:bodyPr/>
          <a:lstStyle/>
          <a:p>
            <a:r>
              <a:rPr lang="en-US"/>
              <a:t>1959 The Pillsbury Company, US Army Natick Laboratories and the National Aeronautics and Space Administration (NASA) began developing the HACCP System</a:t>
            </a:r>
          </a:p>
          <a:p>
            <a:pPr marL="342900" indent="-342900">
              <a:buFont typeface="Arial" panose="020B0604020202020204" pitchFamily="34" charset="0"/>
              <a:buChar char="•"/>
            </a:pPr>
            <a:r>
              <a:rPr lang="en-US" sz="2000"/>
              <a:t>First presented to the public in 1971 at the National Conference on </a:t>
            </a:r>
            <a:br>
              <a:rPr lang="en-US" sz="2000"/>
            </a:br>
            <a:r>
              <a:rPr lang="en-US" sz="2000"/>
              <a:t>Food Protection. </a:t>
            </a:r>
          </a:p>
          <a:p>
            <a:r>
              <a:rPr lang="en-US"/>
              <a:t>Initial HACCP (HACCP 1.0) Consisted of three principles:</a:t>
            </a:r>
          </a:p>
          <a:p>
            <a:pPr marL="342900" indent="-342900">
              <a:buFont typeface="Arial" panose="020B0604020202020204" pitchFamily="34" charset="0"/>
              <a:buChar char="•"/>
            </a:pPr>
            <a:r>
              <a:rPr lang="en-US" sz="2000"/>
              <a:t>Identification and assessment of hazards associated with growing/harvesting to marketing/preparation</a:t>
            </a:r>
          </a:p>
          <a:p>
            <a:pPr marL="342900" indent="-342900">
              <a:buFont typeface="Arial" panose="020B0604020202020204" pitchFamily="34" charset="0"/>
              <a:buChar char="•"/>
            </a:pPr>
            <a:r>
              <a:rPr lang="en-US" sz="2000"/>
              <a:t>Determination of the critical control points to control any identifiable hazard. </a:t>
            </a:r>
          </a:p>
          <a:p>
            <a:pPr marL="342900" indent="-342900">
              <a:buFont typeface="Arial" panose="020B0604020202020204" pitchFamily="34" charset="0"/>
              <a:buChar char="•"/>
            </a:pPr>
            <a:r>
              <a:rPr lang="en-US" sz="2000"/>
              <a:t>Establishment of systems to monitor critical control points. </a:t>
            </a:r>
          </a:p>
          <a:p>
            <a:endParaRPr lang="en-US"/>
          </a:p>
        </p:txBody>
      </p:sp>
      <p:sp>
        <p:nvSpPr>
          <p:cNvPr id="7" name="Slide Number Placeholder 5">
            <a:extLst>
              <a:ext uri="{FF2B5EF4-FFF2-40B4-BE49-F238E27FC236}">
                <a16:creationId xmlns:a16="http://schemas.microsoft.com/office/drawing/2014/main" id="{1075FE51-B954-74C4-D395-3CD36A06C10C}"/>
              </a:ext>
            </a:extLst>
          </p:cNvPr>
          <p:cNvSpPr>
            <a:spLocks noGrp="1"/>
          </p:cNvSpPr>
          <p:nvPr>
            <p:ph type="sldNum" sz="quarter" idx="12"/>
          </p:nvPr>
        </p:nvSpPr>
        <p:spPr>
          <a:xfrm>
            <a:off x="9900460" y="6459787"/>
            <a:ext cx="1312025" cy="365125"/>
          </a:xfrm>
          <a:prstGeom prst="rect">
            <a:avLst/>
          </a:prstGeom>
        </p:spPr>
        <p:txBody>
          <a:bodyPr anchor="ctr"/>
          <a:lstStyle>
            <a:lvl1pPr algn="l">
              <a:defRPr sz="1200">
                <a:solidFill>
                  <a:schemeClr val="bg1"/>
                </a:solidFill>
                <a:latin typeface="Arial" panose="020B0604020202020204" pitchFamily="34" charset="0"/>
                <a:cs typeface="Arial" panose="020B0604020202020204" pitchFamily="34" charset="0"/>
              </a:defRPr>
            </a:lvl1pPr>
          </a:lstStyle>
          <a:p>
            <a:pPr algn="r">
              <a:defRPr/>
            </a:pPr>
            <a:fld id="{712C4A9B-56B6-4F19-B34C-CB5061A7DFCE}" type="slidenum">
              <a:rPr lang="en-US" smtClean="0"/>
              <a:pPr algn="r">
                <a:defRPr/>
              </a:pPr>
              <a:t>57</a:t>
            </a:fld>
            <a:endParaRPr lang="en-US"/>
          </a:p>
        </p:txBody>
      </p:sp>
      <p:sp>
        <p:nvSpPr>
          <p:cNvPr id="9" name="Footer Placeholder 4">
            <a:extLst>
              <a:ext uri="{FF2B5EF4-FFF2-40B4-BE49-F238E27FC236}">
                <a16:creationId xmlns:a16="http://schemas.microsoft.com/office/drawing/2014/main" id="{947D8956-FA0A-DF31-B036-55280E2F7262}"/>
              </a:ext>
            </a:extLst>
          </p:cNvPr>
          <p:cNvSpPr>
            <a:spLocks noGrp="1"/>
          </p:cNvSpPr>
          <p:nvPr>
            <p:ph type="ftr" sz="quarter" idx="3"/>
          </p:nvPr>
        </p:nvSpPr>
        <p:spPr>
          <a:xfrm>
            <a:off x="3686186" y="6459787"/>
            <a:ext cx="4822804" cy="365125"/>
          </a:xfrm>
          <a:prstGeom prst="rect">
            <a:avLst/>
          </a:prstGeom>
        </p:spPr>
        <p:txBody>
          <a:bodyPr vert="horz" lIns="91440" tIns="45720" rIns="91440" bIns="45720" rtlCol="0" anchor="ctr"/>
          <a:lstStyle>
            <a:lvl1pPr algn="ctr">
              <a:defRPr sz="900" cap="all" baseline="0">
                <a:solidFill>
                  <a:srgbClr val="FFFFFF"/>
                </a:solidFill>
                <a:latin typeface="Arial" panose="020B0604020202020204" pitchFamily="34" charset="0"/>
                <a:cs typeface="Arial" panose="020B0604020202020204" pitchFamily="34" charset="0"/>
              </a:defRPr>
            </a:lvl1pPr>
          </a:lstStyle>
          <a:p>
            <a:pPr>
              <a:defRPr/>
            </a:pPr>
            <a:r>
              <a:rPr lang="en-US"/>
              <a:t>TIER 2 FOOD</a:t>
            </a:r>
          </a:p>
        </p:txBody>
      </p:sp>
    </p:spTree>
    <p:extLst>
      <p:ext uri="{BB962C8B-B14F-4D97-AF65-F5344CB8AC3E}">
        <p14:creationId xmlns:p14="http://schemas.microsoft.com/office/powerpoint/2010/main" val="1955027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51B6B-FDDB-0A37-2FFA-DDCB1067F891}"/>
              </a:ext>
            </a:extLst>
          </p:cNvPr>
          <p:cNvSpPr>
            <a:spLocks noGrp="1"/>
          </p:cNvSpPr>
          <p:nvPr>
            <p:ph type="title"/>
          </p:nvPr>
        </p:nvSpPr>
        <p:spPr/>
        <p:txBody>
          <a:bodyPr/>
          <a:lstStyle/>
          <a:p>
            <a:r>
              <a:rPr lang="en-US"/>
              <a:t>History of HACCP (Cont’d)</a:t>
            </a:r>
          </a:p>
        </p:txBody>
      </p:sp>
      <p:sp>
        <p:nvSpPr>
          <p:cNvPr id="7" name="Content Placeholder 6">
            <a:extLst>
              <a:ext uri="{FF2B5EF4-FFF2-40B4-BE49-F238E27FC236}">
                <a16:creationId xmlns:a16="http://schemas.microsoft.com/office/drawing/2014/main" id="{362F0F54-BFA9-CBB9-5C9B-663EFC826828}"/>
              </a:ext>
            </a:extLst>
          </p:cNvPr>
          <p:cNvSpPr>
            <a:spLocks noGrp="1"/>
          </p:cNvSpPr>
          <p:nvPr>
            <p:ph idx="1"/>
          </p:nvPr>
        </p:nvSpPr>
        <p:spPr/>
        <p:txBody>
          <a:bodyPr/>
          <a:lstStyle/>
          <a:p>
            <a:pPr marL="342900" indent="-342900">
              <a:buFont typeface="Arial" panose="020B0604020202020204" pitchFamily="34" charset="0"/>
              <a:buChar char="•"/>
            </a:pPr>
            <a:r>
              <a:rPr lang="en-US"/>
              <a:t>Early 1970s FDA began training inspectors on all elements of HACCP and began HACCP inspections.</a:t>
            </a:r>
          </a:p>
          <a:p>
            <a:pPr marL="342900" indent="-342900">
              <a:buFont typeface="Arial" panose="020B0604020202020204" pitchFamily="34" charset="0"/>
              <a:buChar char="•"/>
            </a:pPr>
            <a:r>
              <a:rPr lang="en-US"/>
              <a:t>The low acid (21 CFR 113) and acidified foods (21 CFR 114) regulations that were promulgated in the early 1970s included HACCP-like concepts. </a:t>
            </a:r>
          </a:p>
          <a:p>
            <a:pPr marL="342900" indent="-342900">
              <a:buFont typeface="Arial" panose="020B0604020202020204" pitchFamily="34" charset="0"/>
              <a:buChar char="•"/>
            </a:pPr>
            <a:r>
              <a:rPr lang="en-US"/>
              <a:t>Little to no advancement until the mid 1980s</a:t>
            </a:r>
          </a:p>
          <a:p>
            <a:pPr marL="342900" indent="-342900">
              <a:buFont typeface="Arial" panose="020B0604020202020204" pitchFamily="34" charset="0"/>
              <a:buChar char="•"/>
            </a:pPr>
            <a:r>
              <a:rPr lang="en-US"/>
              <a:t>FDA Seafood HACCP – 1995</a:t>
            </a:r>
          </a:p>
          <a:p>
            <a:pPr marL="342900" indent="-342900">
              <a:buFont typeface="Arial" panose="020B0604020202020204" pitchFamily="34" charset="0"/>
              <a:buChar char="•"/>
            </a:pPr>
            <a:r>
              <a:rPr lang="en-US"/>
              <a:t>USDA Meat and Poultry HACCP – 1996</a:t>
            </a:r>
          </a:p>
          <a:p>
            <a:pPr marL="342900" indent="-342900">
              <a:buFont typeface="Arial" panose="020B0604020202020204" pitchFamily="34" charset="0"/>
              <a:buChar char="•"/>
            </a:pPr>
            <a:r>
              <a:rPr lang="en-US"/>
              <a:t>FDA Juice HACCP - 2001</a:t>
            </a:r>
          </a:p>
          <a:p>
            <a:endParaRPr lang="en-US"/>
          </a:p>
        </p:txBody>
      </p:sp>
      <p:sp>
        <p:nvSpPr>
          <p:cNvPr id="10" name="Title 1">
            <a:extLst>
              <a:ext uri="{FF2B5EF4-FFF2-40B4-BE49-F238E27FC236}">
                <a16:creationId xmlns:a16="http://schemas.microsoft.com/office/drawing/2014/main" id="{8E8F9720-173F-FA9B-3979-EBF492F3CC69}"/>
              </a:ext>
            </a:extLst>
          </p:cNvPr>
          <p:cNvSpPr txBox="1">
            <a:spLocks/>
          </p:cNvSpPr>
          <p:nvPr/>
        </p:nvSpPr>
        <p:spPr>
          <a:xfrm>
            <a:off x="838200" y="-153333"/>
            <a:ext cx="10058400" cy="1450757"/>
          </a:xfrm>
          <a:prstGeom prst="rect">
            <a:avLst/>
          </a:prstGeom>
        </p:spPr>
        <p:txBody>
          <a:bodyPr vert="horz" lIns="91440" tIns="45720" rIns="91440" bIns="45720" rtlCol="0" anchor="b">
            <a:normAutofit/>
          </a:bodyPr>
          <a:lstStyle>
            <a:lvl1pPr marL="0" algn="l" defTabSz="914377" rtl="0" eaLnBrk="1" latinLnBrk="0" hangingPunct="1">
              <a:lnSpc>
                <a:spcPct val="85000"/>
              </a:lnSpc>
              <a:spcBef>
                <a:spcPct val="0"/>
              </a:spcBef>
              <a:buNone/>
              <a:defRPr sz="4800" kern="1200" spc="-51" baseline="0">
                <a:solidFill>
                  <a:schemeClr val="tx1">
                    <a:lumMod val="75000"/>
                    <a:lumOff val="25000"/>
                  </a:schemeClr>
                </a:solidFill>
                <a:latin typeface="+mj-lt"/>
                <a:ea typeface="+mj-ea"/>
                <a:cs typeface="+mj-cs"/>
              </a:defRPr>
            </a:lvl1pPr>
          </a:lstStyle>
          <a:p>
            <a:endParaRPr lang="en-US"/>
          </a:p>
        </p:txBody>
      </p:sp>
      <p:sp>
        <p:nvSpPr>
          <p:cNvPr id="5" name="Slide Number Placeholder 5">
            <a:extLst>
              <a:ext uri="{FF2B5EF4-FFF2-40B4-BE49-F238E27FC236}">
                <a16:creationId xmlns:a16="http://schemas.microsoft.com/office/drawing/2014/main" id="{E72FDE2B-D957-D045-591D-42878576D395}"/>
              </a:ext>
            </a:extLst>
          </p:cNvPr>
          <p:cNvSpPr>
            <a:spLocks noGrp="1"/>
          </p:cNvSpPr>
          <p:nvPr>
            <p:ph type="sldNum" sz="quarter" idx="12"/>
          </p:nvPr>
        </p:nvSpPr>
        <p:spPr>
          <a:xfrm>
            <a:off x="9900460" y="6459787"/>
            <a:ext cx="1312025" cy="365125"/>
          </a:xfrm>
          <a:prstGeom prst="rect">
            <a:avLst/>
          </a:prstGeom>
        </p:spPr>
        <p:txBody>
          <a:bodyPr anchor="ctr"/>
          <a:lstStyle>
            <a:lvl1pPr algn="l">
              <a:defRPr sz="1200">
                <a:solidFill>
                  <a:schemeClr val="bg1"/>
                </a:solidFill>
                <a:latin typeface="Arial" panose="020B0604020202020204" pitchFamily="34" charset="0"/>
                <a:cs typeface="Arial" panose="020B0604020202020204" pitchFamily="34" charset="0"/>
              </a:defRPr>
            </a:lvl1pPr>
          </a:lstStyle>
          <a:p>
            <a:pPr algn="r">
              <a:defRPr/>
            </a:pPr>
            <a:fld id="{712C4A9B-56B6-4F19-B34C-CB5061A7DFCE}" type="slidenum">
              <a:rPr lang="en-US" smtClean="0"/>
              <a:pPr algn="r">
                <a:defRPr/>
              </a:pPr>
              <a:t>58</a:t>
            </a:fld>
            <a:endParaRPr lang="en-US"/>
          </a:p>
        </p:txBody>
      </p:sp>
      <p:sp>
        <p:nvSpPr>
          <p:cNvPr id="9" name="Footer Placeholder 4">
            <a:extLst>
              <a:ext uri="{FF2B5EF4-FFF2-40B4-BE49-F238E27FC236}">
                <a16:creationId xmlns:a16="http://schemas.microsoft.com/office/drawing/2014/main" id="{F236B1D6-2EAE-A921-5903-CF34A46C98E9}"/>
              </a:ext>
            </a:extLst>
          </p:cNvPr>
          <p:cNvSpPr>
            <a:spLocks noGrp="1"/>
          </p:cNvSpPr>
          <p:nvPr>
            <p:ph type="ftr" sz="quarter" idx="3"/>
          </p:nvPr>
        </p:nvSpPr>
        <p:spPr>
          <a:xfrm>
            <a:off x="3686186" y="6459787"/>
            <a:ext cx="4822804" cy="365125"/>
          </a:xfrm>
          <a:prstGeom prst="rect">
            <a:avLst/>
          </a:prstGeom>
        </p:spPr>
        <p:txBody>
          <a:bodyPr vert="horz" lIns="91440" tIns="45720" rIns="91440" bIns="45720" rtlCol="0" anchor="ctr"/>
          <a:lstStyle>
            <a:lvl1pPr algn="ctr">
              <a:defRPr sz="900" cap="all" baseline="0">
                <a:solidFill>
                  <a:srgbClr val="FFFFFF"/>
                </a:solidFill>
                <a:latin typeface="Arial" panose="020B0604020202020204" pitchFamily="34" charset="0"/>
                <a:cs typeface="Arial" panose="020B0604020202020204" pitchFamily="34" charset="0"/>
              </a:defRPr>
            </a:lvl1pPr>
          </a:lstStyle>
          <a:p>
            <a:pPr>
              <a:defRPr/>
            </a:pPr>
            <a:r>
              <a:rPr lang="en-US"/>
              <a:t>TIER 2 FOOD</a:t>
            </a:r>
          </a:p>
        </p:txBody>
      </p:sp>
    </p:spTree>
    <p:extLst>
      <p:ext uri="{BB962C8B-B14F-4D97-AF65-F5344CB8AC3E}">
        <p14:creationId xmlns:p14="http://schemas.microsoft.com/office/powerpoint/2010/main" val="4042806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944669-475B-1C1E-9C6B-FDA5B2349F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9A4C4C-EBDC-48D2-5BED-F3491365B9AA}"/>
              </a:ext>
            </a:extLst>
          </p:cNvPr>
          <p:cNvSpPr>
            <a:spLocks noGrp="1"/>
          </p:cNvSpPr>
          <p:nvPr>
            <p:ph type="title"/>
          </p:nvPr>
        </p:nvSpPr>
        <p:spPr>
          <a:xfrm>
            <a:off x="1097280" y="47627"/>
            <a:ext cx="10077450" cy="936407"/>
          </a:xfrm>
        </p:spPr>
        <p:txBody>
          <a:bodyPr>
            <a:normAutofit/>
          </a:bodyPr>
          <a:lstStyle/>
          <a:p>
            <a:r>
              <a:rPr lang="en-US" dirty="0">
                <a:latin typeface="Verdana"/>
                <a:ea typeface="Verdana"/>
              </a:rPr>
              <a:t>7 HACCP Principles</a:t>
            </a:r>
            <a:endParaRPr lang="en-US" u="sng" dirty="0"/>
          </a:p>
        </p:txBody>
      </p:sp>
      <p:sp>
        <p:nvSpPr>
          <p:cNvPr id="3" name="Slide Number Placeholder 5">
            <a:extLst>
              <a:ext uri="{FF2B5EF4-FFF2-40B4-BE49-F238E27FC236}">
                <a16:creationId xmlns:a16="http://schemas.microsoft.com/office/drawing/2014/main" id="{F78D7194-0E7D-824C-7869-EF3FA16D05BF}"/>
              </a:ext>
            </a:extLst>
          </p:cNvPr>
          <p:cNvSpPr>
            <a:spLocks noGrp="1"/>
          </p:cNvSpPr>
          <p:nvPr>
            <p:ph type="sldNum" sz="quarter" idx="12"/>
          </p:nvPr>
        </p:nvSpPr>
        <p:spPr>
          <a:prstGeom prst="rect">
            <a:avLst/>
          </a:prstGeom>
        </p:spPr>
        <p:txBody>
          <a:bodyPr anchor="ctr"/>
          <a:lstStyle>
            <a:lvl1pPr algn="l">
              <a:defRPr sz="1200">
                <a:solidFill>
                  <a:schemeClr val="bg1"/>
                </a:solidFill>
                <a:latin typeface="Arial" panose="020B0604020202020204" pitchFamily="34" charset="0"/>
                <a:cs typeface="Arial" panose="020B0604020202020204" pitchFamily="34" charset="0"/>
              </a:defRPr>
            </a:lvl1pPr>
          </a:lstStyle>
          <a:p>
            <a:pPr algn="r">
              <a:defRPr/>
            </a:pPr>
            <a:fld id="{712C4A9B-56B6-4F19-B34C-CB5061A7DFCE}" type="slidenum">
              <a:rPr lang="en-US" smtClean="0"/>
              <a:pPr algn="r">
                <a:defRPr/>
              </a:pPr>
              <a:t>59</a:t>
            </a:fld>
            <a:endParaRPr lang="en-US"/>
          </a:p>
        </p:txBody>
      </p:sp>
      <p:sp>
        <p:nvSpPr>
          <p:cNvPr id="9" name="Footer Placeholder 4">
            <a:extLst>
              <a:ext uri="{FF2B5EF4-FFF2-40B4-BE49-F238E27FC236}">
                <a16:creationId xmlns:a16="http://schemas.microsoft.com/office/drawing/2014/main" id="{A6E53BB5-3D7A-5BCE-4FE6-32E2F4CCB31B}"/>
              </a:ext>
            </a:extLst>
          </p:cNvPr>
          <p:cNvSpPr>
            <a:spLocks noGrp="1"/>
          </p:cNvSpPr>
          <p:nvPr>
            <p:ph type="ftr" sz="quarter" idx="3"/>
          </p:nvPr>
        </p:nvSpPr>
        <p:spPr>
          <a:prstGeom prst="rect">
            <a:avLst/>
          </a:prstGeom>
        </p:spPr>
        <p:txBody>
          <a:bodyPr vert="horz" lIns="91440" tIns="45720" rIns="91440" bIns="45720" rtlCol="0" anchor="ctr"/>
          <a:lstStyle>
            <a:lvl1pPr algn="ctr">
              <a:defRPr sz="900" cap="all" baseline="0">
                <a:solidFill>
                  <a:srgbClr val="FFFFFF"/>
                </a:solidFill>
                <a:latin typeface="Arial" panose="020B0604020202020204" pitchFamily="34" charset="0"/>
                <a:cs typeface="Arial" panose="020B0604020202020204" pitchFamily="34" charset="0"/>
              </a:defRPr>
            </a:lvl1pPr>
          </a:lstStyle>
          <a:p>
            <a:pPr>
              <a:defRPr/>
            </a:pPr>
            <a:r>
              <a:rPr lang="en-US"/>
              <a:t>TIER 2 FOOD</a:t>
            </a:r>
          </a:p>
        </p:txBody>
      </p:sp>
      <p:sp>
        <p:nvSpPr>
          <p:cNvPr id="11" name="Content Placeholder 10">
            <a:extLst>
              <a:ext uri="{FF2B5EF4-FFF2-40B4-BE49-F238E27FC236}">
                <a16:creationId xmlns:a16="http://schemas.microsoft.com/office/drawing/2014/main" id="{3DE4CFD5-61BD-41A2-6B81-D25AFDBBD8B0}"/>
              </a:ext>
            </a:extLst>
          </p:cNvPr>
          <p:cNvSpPr>
            <a:spLocks noGrp="1"/>
          </p:cNvSpPr>
          <p:nvPr>
            <p:ph idx="1"/>
          </p:nvPr>
        </p:nvSpPr>
        <p:spPr>
          <a:xfrm>
            <a:off x="1097280" y="1264709"/>
            <a:ext cx="10067925" cy="4604385"/>
          </a:xfrm>
        </p:spPr>
        <p:txBody>
          <a:bodyPr vert="horz" lIns="182880" tIns="45720" rIns="182880" bIns="45720" rtlCol="0" anchor="t">
            <a:noAutofit/>
          </a:bodyPr>
          <a:lstStyle/>
          <a:p>
            <a:pPr>
              <a:buFont typeface="Arial"/>
              <a:buChar char="•"/>
            </a:pPr>
            <a:r>
              <a:rPr lang="en-US" sz="3200" dirty="0">
                <a:latin typeface="Arial"/>
                <a:cs typeface="Arial"/>
              </a:rPr>
              <a:t>1: Conduct a hazard analysis.</a:t>
            </a:r>
          </a:p>
          <a:p>
            <a:pPr>
              <a:buFont typeface="Arial"/>
              <a:buChar char="•"/>
            </a:pPr>
            <a:r>
              <a:rPr lang="en-US" sz="3200" dirty="0">
                <a:latin typeface="Arial"/>
                <a:cs typeface="Arial"/>
              </a:rPr>
              <a:t>2: Determine the critical control points (CCPs).</a:t>
            </a:r>
            <a:endParaRPr lang="en-US" dirty="0">
              <a:latin typeface="Arial"/>
              <a:cs typeface="Arial"/>
            </a:endParaRPr>
          </a:p>
          <a:p>
            <a:pPr>
              <a:buFont typeface="Arial"/>
              <a:buChar char="•"/>
            </a:pPr>
            <a:r>
              <a:rPr lang="en-US" sz="3200" dirty="0">
                <a:latin typeface="Arial"/>
                <a:cs typeface="Arial"/>
              </a:rPr>
              <a:t>3: Establish critical limits.</a:t>
            </a:r>
            <a:endParaRPr lang="en-US" dirty="0">
              <a:latin typeface="Arial"/>
              <a:cs typeface="Arial"/>
            </a:endParaRPr>
          </a:p>
          <a:p>
            <a:pPr>
              <a:buFont typeface="Arial"/>
              <a:buChar char="•"/>
            </a:pPr>
            <a:r>
              <a:rPr lang="en-US" sz="3200" dirty="0">
                <a:latin typeface="Arial"/>
                <a:cs typeface="Arial"/>
              </a:rPr>
              <a:t>4: Establish monitoring procedures</a:t>
            </a:r>
            <a:endParaRPr lang="en-US" dirty="0">
              <a:latin typeface="Arial"/>
              <a:cs typeface="Arial"/>
            </a:endParaRPr>
          </a:p>
          <a:p>
            <a:pPr>
              <a:buFont typeface="Arial"/>
              <a:buChar char="•"/>
            </a:pPr>
            <a:r>
              <a:rPr lang="en-US" sz="3200" dirty="0">
                <a:latin typeface="Arial"/>
                <a:cs typeface="Arial"/>
              </a:rPr>
              <a:t>5: Establish corrective actions.</a:t>
            </a:r>
            <a:endParaRPr lang="en-US" dirty="0">
              <a:latin typeface="Arial"/>
              <a:cs typeface="Arial"/>
            </a:endParaRPr>
          </a:p>
          <a:p>
            <a:pPr>
              <a:buFont typeface="Arial"/>
              <a:buChar char="•"/>
            </a:pPr>
            <a:r>
              <a:rPr lang="en-US" sz="3200" dirty="0">
                <a:latin typeface="Arial"/>
                <a:cs typeface="Arial"/>
              </a:rPr>
              <a:t>6: Establish verification procedures</a:t>
            </a:r>
            <a:endParaRPr lang="en-US" dirty="0">
              <a:latin typeface="Arial"/>
              <a:cs typeface="Arial"/>
            </a:endParaRPr>
          </a:p>
          <a:p>
            <a:pPr>
              <a:buFont typeface="Arial"/>
              <a:buChar char="•"/>
            </a:pPr>
            <a:r>
              <a:rPr lang="en-US" sz="3200" dirty="0">
                <a:latin typeface="Arial"/>
                <a:cs typeface="Arial"/>
              </a:rPr>
              <a:t>7: Establish record-keeping/documentation procedures</a:t>
            </a:r>
            <a:endParaRPr lang="en-US" dirty="0">
              <a:latin typeface="Arial"/>
              <a:cs typeface="Arial"/>
            </a:endParaRPr>
          </a:p>
          <a:p>
            <a:pPr marL="457200" indent="-457200">
              <a:buAutoNum type="arabicPeriod"/>
            </a:pPr>
            <a:endParaRPr lang="en-US" dirty="0"/>
          </a:p>
        </p:txBody>
      </p:sp>
    </p:spTree>
    <p:extLst>
      <p:ext uri="{BB962C8B-B14F-4D97-AF65-F5344CB8AC3E}">
        <p14:creationId xmlns:p14="http://schemas.microsoft.com/office/powerpoint/2010/main" val="1666975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2BE940-2CB2-38EC-A940-6D95F51D40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D8564A-74A5-DFCF-AF87-477706FFAC41}"/>
              </a:ext>
            </a:extLst>
          </p:cNvPr>
          <p:cNvSpPr>
            <a:spLocks noGrp="1"/>
          </p:cNvSpPr>
          <p:nvPr>
            <p:ph type="title"/>
          </p:nvPr>
        </p:nvSpPr>
        <p:spPr/>
        <p:txBody>
          <a:bodyPr/>
          <a:lstStyle/>
          <a:p>
            <a:r>
              <a:rPr lang="en-US" dirty="0">
                <a:latin typeface="Verdana"/>
                <a:ea typeface="Verdana"/>
              </a:rPr>
              <a:t>4 Concepts</a:t>
            </a:r>
            <a:endParaRPr lang="en-US" dirty="0"/>
          </a:p>
        </p:txBody>
      </p:sp>
      <p:sp>
        <p:nvSpPr>
          <p:cNvPr id="15" name="Content Placeholder 14">
            <a:extLst>
              <a:ext uri="{FF2B5EF4-FFF2-40B4-BE49-F238E27FC236}">
                <a16:creationId xmlns:a16="http://schemas.microsoft.com/office/drawing/2014/main" id="{D65B56A5-DFAA-ADA9-B681-46B32D818104}"/>
              </a:ext>
            </a:extLst>
          </p:cNvPr>
          <p:cNvSpPr>
            <a:spLocks noGrp="1"/>
          </p:cNvSpPr>
          <p:nvPr>
            <p:ph idx="1"/>
          </p:nvPr>
        </p:nvSpPr>
        <p:spPr/>
        <p:txBody>
          <a:bodyPr vert="horz" lIns="182880" tIns="45720" rIns="182880" bIns="45720" rtlCol="0" anchor="t">
            <a:noAutofit/>
          </a:bodyPr>
          <a:lstStyle/>
          <a:p>
            <a:pPr marL="742950" indent="-742950">
              <a:buAutoNum type="arabicPeriod"/>
            </a:pPr>
            <a:r>
              <a:rPr lang="en-US" sz="3600" dirty="0">
                <a:latin typeface="Arial"/>
                <a:cs typeface="Arial"/>
              </a:rPr>
              <a:t>Variances</a:t>
            </a:r>
            <a:endParaRPr lang="en-US" sz="3600"/>
          </a:p>
          <a:p>
            <a:pPr marL="742950" indent="-742950">
              <a:buAutoNum type="arabicPeriod"/>
            </a:pPr>
            <a:r>
              <a:rPr lang="en-US" sz="3600" dirty="0">
                <a:latin typeface="Arial"/>
                <a:cs typeface="Arial"/>
              </a:rPr>
              <a:t>Specialized Processes</a:t>
            </a:r>
            <a:endParaRPr lang="en-US" sz="3600"/>
          </a:p>
          <a:p>
            <a:pPr marL="742950" indent="-742950">
              <a:buAutoNum type="arabicPeriod"/>
            </a:pPr>
            <a:r>
              <a:rPr lang="en-US" sz="3600" dirty="0">
                <a:latin typeface="Arial"/>
                <a:cs typeface="Arial"/>
              </a:rPr>
              <a:t>HACCP</a:t>
            </a:r>
            <a:endParaRPr lang="en-US" sz="3600"/>
          </a:p>
          <a:p>
            <a:pPr marL="742950" indent="-742950">
              <a:buAutoNum type="arabicPeriod"/>
            </a:pPr>
            <a:r>
              <a:rPr lang="en-US" sz="3600" dirty="0">
                <a:latin typeface="Arial"/>
                <a:cs typeface="Arial"/>
              </a:rPr>
              <a:t>TPHC</a:t>
            </a:r>
            <a:endParaRPr lang="en-US" sz="3600"/>
          </a:p>
        </p:txBody>
      </p:sp>
      <p:sp>
        <p:nvSpPr>
          <p:cNvPr id="12" name="Slide Number Placeholder 5">
            <a:extLst>
              <a:ext uri="{FF2B5EF4-FFF2-40B4-BE49-F238E27FC236}">
                <a16:creationId xmlns:a16="http://schemas.microsoft.com/office/drawing/2014/main" id="{F6C922A9-E57E-0C89-5D4B-01F267960B9F}"/>
              </a:ext>
            </a:extLst>
          </p:cNvPr>
          <p:cNvSpPr>
            <a:spLocks noGrp="1"/>
          </p:cNvSpPr>
          <p:nvPr>
            <p:ph type="sldNum" sz="quarter" idx="12"/>
          </p:nvPr>
        </p:nvSpPr>
        <p:spPr>
          <a:xfrm>
            <a:off x="9900460" y="6459787"/>
            <a:ext cx="1312025" cy="365125"/>
          </a:xfrm>
          <a:prstGeom prst="rect">
            <a:avLst/>
          </a:prstGeom>
        </p:spPr>
        <p:txBody>
          <a:bodyPr anchor="ctr"/>
          <a:lstStyle>
            <a:lvl1pPr algn="l">
              <a:defRPr sz="1200">
                <a:solidFill>
                  <a:schemeClr val="bg1"/>
                </a:solidFill>
                <a:latin typeface="Arial" panose="020B0604020202020204" pitchFamily="34" charset="0"/>
                <a:cs typeface="Arial" panose="020B0604020202020204" pitchFamily="34" charset="0"/>
              </a:defRPr>
            </a:lvl1pPr>
          </a:lstStyle>
          <a:p>
            <a:pPr algn="r">
              <a:defRPr/>
            </a:pPr>
            <a:fld id="{712C4A9B-56B6-4F19-B34C-CB5061A7DFCE}" type="slidenum">
              <a:rPr lang="en-US" smtClean="0"/>
              <a:pPr algn="r">
                <a:defRPr/>
              </a:pPr>
              <a:t>6</a:t>
            </a:fld>
            <a:endParaRPr lang="en-US"/>
          </a:p>
        </p:txBody>
      </p:sp>
      <p:sp>
        <p:nvSpPr>
          <p:cNvPr id="14" name="Footer Placeholder 4">
            <a:extLst>
              <a:ext uri="{FF2B5EF4-FFF2-40B4-BE49-F238E27FC236}">
                <a16:creationId xmlns:a16="http://schemas.microsoft.com/office/drawing/2014/main" id="{FFF3A833-DBE6-B470-43FD-348799B0E5B0}"/>
              </a:ext>
            </a:extLst>
          </p:cNvPr>
          <p:cNvSpPr>
            <a:spLocks noGrp="1"/>
          </p:cNvSpPr>
          <p:nvPr>
            <p:ph type="ftr" sz="quarter" idx="3"/>
          </p:nvPr>
        </p:nvSpPr>
        <p:spPr>
          <a:xfrm>
            <a:off x="3686186" y="6459787"/>
            <a:ext cx="4822804" cy="365125"/>
          </a:xfrm>
          <a:prstGeom prst="rect">
            <a:avLst/>
          </a:prstGeom>
        </p:spPr>
        <p:txBody>
          <a:bodyPr vert="horz" lIns="91440" tIns="45720" rIns="91440" bIns="45720" rtlCol="0" anchor="ctr"/>
          <a:lstStyle>
            <a:lvl1pPr algn="ctr">
              <a:defRPr sz="900" cap="all" baseline="0">
                <a:solidFill>
                  <a:srgbClr val="FFFFFF"/>
                </a:solidFill>
                <a:latin typeface="Arial" panose="020B0604020202020204" pitchFamily="34" charset="0"/>
                <a:cs typeface="Arial" panose="020B0604020202020204" pitchFamily="34" charset="0"/>
              </a:defRPr>
            </a:lvl1pPr>
          </a:lstStyle>
          <a:p>
            <a:pPr>
              <a:defRPr/>
            </a:pPr>
            <a:r>
              <a:rPr lang="en-US"/>
              <a:t>TIER 2 FOOD</a:t>
            </a:r>
          </a:p>
        </p:txBody>
      </p:sp>
    </p:spTree>
    <p:extLst>
      <p:ext uri="{BB962C8B-B14F-4D97-AF65-F5344CB8AC3E}">
        <p14:creationId xmlns:p14="http://schemas.microsoft.com/office/powerpoint/2010/main" val="2295377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EE4BC-E2FC-A383-2A22-E6593F2964D9}"/>
              </a:ext>
            </a:extLst>
          </p:cNvPr>
          <p:cNvSpPr>
            <a:spLocks noGrp="1"/>
          </p:cNvSpPr>
          <p:nvPr>
            <p:ph type="title"/>
          </p:nvPr>
        </p:nvSpPr>
        <p:spPr/>
        <p:txBody>
          <a:bodyPr>
            <a:normAutofit/>
          </a:bodyPr>
          <a:lstStyle/>
          <a:p>
            <a:r>
              <a:rPr lang="en-US"/>
              <a:t>HACCP Requirements</a:t>
            </a:r>
          </a:p>
        </p:txBody>
      </p:sp>
      <p:sp>
        <p:nvSpPr>
          <p:cNvPr id="5" name="Content Placeholder 4">
            <a:extLst>
              <a:ext uri="{FF2B5EF4-FFF2-40B4-BE49-F238E27FC236}">
                <a16:creationId xmlns:a16="http://schemas.microsoft.com/office/drawing/2014/main" id="{18C0CE11-3420-D56C-3828-840DEC39A2CB}"/>
              </a:ext>
            </a:extLst>
          </p:cNvPr>
          <p:cNvSpPr>
            <a:spLocks noGrp="1"/>
          </p:cNvSpPr>
          <p:nvPr>
            <p:ph idx="1"/>
          </p:nvPr>
        </p:nvSpPr>
        <p:spPr/>
        <p:txBody>
          <a:bodyPr vert="horz" lIns="182880" tIns="45720" rIns="182880" bIns="45720" rtlCol="0" anchor="t">
            <a:noAutofit/>
          </a:bodyPr>
          <a:lstStyle/>
          <a:p>
            <a:r>
              <a:rPr lang="en-US" sz="3600" dirty="0">
                <a:latin typeface="Arial"/>
                <a:cs typeface="Arial"/>
              </a:rPr>
              <a:t>Permit Holder shall</a:t>
            </a:r>
          </a:p>
          <a:p>
            <a:pPr marL="342900" indent="-342900">
              <a:buFont typeface="Arial" panose="020B0604020202020204" pitchFamily="34" charset="0"/>
              <a:buChar char="•"/>
            </a:pPr>
            <a:r>
              <a:rPr lang="en-US" sz="3600" dirty="0">
                <a:latin typeface="Arial"/>
                <a:cs typeface="Arial"/>
              </a:rPr>
              <a:t>Submit HACCP plan for approval</a:t>
            </a:r>
          </a:p>
          <a:p>
            <a:pPr marL="342900" indent="-342900">
              <a:buFont typeface="Arial" panose="020B0604020202020204" pitchFamily="34" charset="0"/>
              <a:buChar char="•"/>
            </a:pPr>
            <a:r>
              <a:rPr lang="en-US" sz="3600" dirty="0">
                <a:latin typeface="Arial"/>
                <a:cs typeface="Arial"/>
              </a:rPr>
              <a:t>Comply with approved HACCP plan</a:t>
            </a:r>
          </a:p>
          <a:p>
            <a:pPr marL="566420" lvl="2" indent="-182245">
              <a:buFont typeface="Arial" panose="020B0604020202020204" pitchFamily="34" charset="0"/>
              <a:buChar char="•"/>
            </a:pPr>
            <a:r>
              <a:rPr lang="en-US" sz="3600" dirty="0">
                <a:solidFill>
                  <a:schemeClr val="accent6">
                    <a:lumMod val="49000"/>
                  </a:schemeClr>
                </a:solidFill>
                <a:latin typeface="Calibri"/>
                <a:ea typeface="Calibri"/>
                <a:cs typeface="Calibri"/>
              </a:rPr>
              <a:t>HACCP plan becomes part of the rule for the establishment</a:t>
            </a:r>
            <a:endParaRPr lang="en-US" sz="3600">
              <a:solidFill>
                <a:schemeClr val="accent6">
                  <a:lumMod val="49000"/>
                </a:schemeClr>
              </a:solidFill>
              <a:ea typeface="Calibri"/>
              <a:cs typeface="Calibri"/>
            </a:endParaRPr>
          </a:p>
          <a:p>
            <a:endParaRPr lang="en-US" sz="3600" dirty="0"/>
          </a:p>
        </p:txBody>
      </p:sp>
      <p:sp>
        <p:nvSpPr>
          <p:cNvPr id="8" name="Slide Number Placeholder 5">
            <a:extLst>
              <a:ext uri="{FF2B5EF4-FFF2-40B4-BE49-F238E27FC236}">
                <a16:creationId xmlns:a16="http://schemas.microsoft.com/office/drawing/2014/main" id="{75F0CF45-9643-FDDC-BDAB-8D6D2A7ED7CB}"/>
              </a:ext>
            </a:extLst>
          </p:cNvPr>
          <p:cNvSpPr>
            <a:spLocks noGrp="1"/>
          </p:cNvSpPr>
          <p:nvPr>
            <p:ph type="sldNum" sz="quarter" idx="12"/>
          </p:nvPr>
        </p:nvSpPr>
        <p:spPr>
          <a:xfrm>
            <a:off x="9900460" y="6459787"/>
            <a:ext cx="1312025" cy="365125"/>
          </a:xfrm>
          <a:prstGeom prst="rect">
            <a:avLst/>
          </a:prstGeom>
        </p:spPr>
        <p:txBody>
          <a:bodyPr anchor="ctr"/>
          <a:lstStyle>
            <a:lvl1pPr algn="l">
              <a:defRPr sz="1200">
                <a:solidFill>
                  <a:schemeClr val="bg1"/>
                </a:solidFill>
                <a:latin typeface="Arial" panose="020B0604020202020204" pitchFamily="34" charset="0"/>
                <a:cs typeface="Arial" panose="020B0604020202020204" pitchFamily="34" charset="0"/>
              </a:defRPr>
            </a:lvl1pPr>
          </a:lstStyle>
          <a:p>
            <a:pPr algn="r">
              <a:defRPr/>
            </a:pPr>
            <a:fld id="{712C4A9B-56B6-4F19-B34C-CB5061A7DFCE}" type="slidenum">
              <a:rPr lang="en-US" smtClean="0"/>
              <a:pPr algn="r">
                <a:defRPr/>
              </a:pPr>
              <a:t>60</a:t>
            </a:fld>
            <a:endParaRPr lang="en-US"/>
          </a:p>
        </p:txBody>
      </p:sp>
      <p:sp>
        <p:nvSpPr>
          <p:cNvPr id="10" name="Footer Placeholder 4">
            <a:extLst>
              <a:ext uri="{FF2B5EF4-FFF2-40B4-BE49-F238E27FC236}">
                <a16:creationId xmlns:a16="http://schemas.microsoft.com/office/drawing/2014/main" id="{D1AE4944-17E7-0ACF-49BB-9CE2EFC6A9EB}"/>
              </a:ext>
            </a:extLst>
          </p:cNvPr>
          <p:cNvSpPr>
            <a:spLocks noGrp="1"/>
          </p:cNvSpPr>
          <p:nvPr>
            <p:ph type="ftr" sz="quarter" idx="3"/>
          </p:nvPr>
        </p:nvSpPr>
        <p:spPr>
          <a:xfrm>
            <a:off x="3686186" y="6459787"/>
            <a:ext cx="4822804" cy="365125"/>
          </a:xfrm>
          <a:prstGeom prst="rect">
            <a:avLst/>
          </a:prstGeom>
        </p:spPr>
        <p:txBody>
          <a:bodyPr vert="horz" lIns="91440" tIns="45720" rIns="91440" bIns="45720" rtlCol="0" anchor="ctr"/>
          <a:lstStyle>
            <a:lvl1pPr algn="ctr">
              <a:defRPr sz="900" cap="all" baseline="0">
                <a:solidFill>
                  <a:srgbClr val="FFFFFF"/>
                </a:solidFill>
                <a:latin typeface="Arial" panose="020B0604020202020204" pitchFamily="34" charset="0"/>
                <a:cs typeface="Arial" panose="020B0604020202020204" pitchFamily="34" charset="0"/>
              </a:defRPr>
            </a:lvl1pPr>
          </a:lstStyle>
          <a:p>
            <a:pPr>
              <a:defRPr/>
            </a:pPr>
            <a:r>
              <a:rPr lang="en-US"/>
              <a:t>TIER 2 FOOD</a:t>
            </a:r>
          </a:p>
        </p:txBody>
      </p:sp>
    </p:spTree>
    <p:extLst>
      <p:ext uri="{BB962C8B-B14F-4D97-AF65-F5344CB8AC3E}">
        <p14:creationId xmlns:p14="http://schemas.microsoft.com/office/powerpoint/2010/main" val="1429334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365EB-CD9A-2A1A-4C7D-36F4840396AD}"/>
              </a:ext>
            </a:extLst>
          </p:cNvPr>
          <p:cNvSpPr>
            <a:spLocks noGrp="1"/>
          </p:cNvSpPr>
          <p:nvPr>
            <p:ph type="title"/>
          </p:nvPr>
        </p:nvSpPr>
        <p:spPr>
          <a:xfrm>
            <a:off x="1097280" y="271132"/>
            <a:ext cx="10058400" cy="1450757"/>
          </a:xfrm>
        </p:spPr>
        <p:txBody>
          <a:bodyPr>
            <a:normAutofit/>
          </a:bodyPr>
          <a:lstStyle/>
          <a:p>
            <a:r>
              <a:rPr lang="en-US">
                <a:sym typeface="Calibri"/>
              </a:rPr>
              <a:t>HACCP Requirements Under </a:t>
            </a:r>
            <a:br>
              <a:rPr lang="en-US">
                <a:sym typeface="Calibri"/>
              </a:rPr>
            </a:br>
            <a:r>
              <a:rPr lang="en-US">
                <a:sym typeface="Calibri"/>
              </a:rPr>
              <a:t>MA Regulations and Food Code</a:t>
            </a:r>
            <a:endParaRPr lang="en-US"/>
          </a:p>
        </p:txBody>
      </p:sp>
      <p:sp>
        <p:nvSpPr>
          <p:cNvPr id="8" name="Content Placeholder 7">
            <a:extLst>
              <a:ext uri="{FF2B5EF4-FFF2-40B4-BE49-F238E27FC236}">
                <a16:creationId xmlns:a16="http://schemas.microsoft.com/office/drawing/2014/main" id="{9DCA1DD4-7245-8D4F-8B5E-40AF68321255}"/>
              </a:ext>
            </a:extLst>
          </p:cNvPr>
          <p:cNvSpPr>
            <a:spLocks noGrp="1"/>
          </p:cNvSpPr>
          <p:nvPr>
            <p:ph idx="1"/>
          </p:nvPr>
        </p:nvSpPr>
        <p:spPr/>
        <p:txBody>
          <a:bodyPr/>
          <a:lstStyle/>
          <a:p>
            <a:r>
              <a:rPr lang="en-US"/>
              <a:t>Person-In-Charge</a:t>
            </a:r>
          </a:p>
          <a:p>
            <a:pPr marL="342900" indent="-342900">
              <a:buFont typeface="Arial" panose="020B0604020202020204" pitchFamily="34" charset="0"/>
              <a:buChar char="•"/>
            </a:pPr>
            <a:r>
              <a:rPr lang="en-US" sz="2000"/>
              <a:t>Demonstrate knowledge of application of HACCP principles </a:t>
            </a:r>
            <a:br>
              <a:rPr lang="en-US" sz="2000"/>
            </a:br>
            <a:r>
              <a:rPr lang="en-US" sz="2000"/>
              <a:t>2-102.11 [590.002(B)]</a:t>
            </a:r>
          </a:p>
          <a:p>
            <a:r>
              <a:rPr lang="en-US"/>
              <a:t>If HACCP Plan is required:</a:t>
            </a:r>
          </a:p>
          <a:p>
            <a:pPr marL="342900" indent="-342900">
              <a:spcAft>
                <a:spcPts val="0"/>
              </a:spcAft>
              <a:buFont typeface="Arial" panose="020B0604020202020204" pitchFamily="34" charset="0"/>
              <a:buChar char="•"/>
            </a:pPr>
            <a:r>
              <a:rPr lang="en-US" sz="2000"/>
              <a:t>Explain in detail the HACCP plan  (2-102.11 (C)(15)</a:t>
            </a:r>
          </a:p>
          <a:p>
            <a:pPr marL="342900" indent="-342900">
              <a:spcAft>
                <a:spcPts val="0"/>
              </a:spcAft>
              <a:buFont typeface="Arial" panose="020B0604020202020204" pitchFamily="34" charset="0"/>
              <a:buChar char="•"/>
            </a:pPr>
            <a:r>
              <a:rPr lang="en-US" sz="2000"/>
              <a:t>Designate food employee for monitoring and controlling of Critical Control Points  (8-201.14 (D)(3)</a:t>
            </a:r>
          </a:p>
          <a:p>
            <a:pPr marL="342900" indent="-342900">
              <a:spcAft>
                <a:spcPts val="0"/>
              </a:spcAft>
              <a:buFont typeface="Arial" panose="020B0604020202020204" pitchFamily="34" charset="0"/>
              <a:buChar char="•"/>
            </a:pPr>
            <a:r>
              <a:rPr lang="en-US" sz="2000"/>
              <a:t>Verification of HACCP plan (8-201.14 (D)(4)</a:t>
            </a:r>
          </a:p>
          <a:p>
            <a:pPr marL="342900" indent="-342900">
              <a:spcAft>
                <a:spcPts val="0"/>
              </a:spcAft>
              <a:buFont typeface="Arial" panose="020B0604020202020204" pitchFamily="34" charset="0"/>
              <a:buChar char="•"/>
            </a:pPr>
            <a:r>
              <a:rPr lang="en-US" sz="2000"/>
              <a:t>Take corrective actions if CL is not met (8-201.14 (D)(5)</a:t>
            </a:r>
          </a:p>
          <a:p>
            <a:pPr marL="342900" indent="-342900">
              <a:spcAft>
                <a:spcPts val="0"/>
              </a:spcAft>
              <a:buFont typeface="Arial" panose="020B0604020202020204" pitchFamily="34" charset="0"/>
              <a:buChar char="•"/>
            </a:pPr>
            <a:r>
              <a:rPr lang="en-US" sz="2000"/>
              <a:t>Maintain and provide HACCP records (8-201.14 (D)(6) and 590.008(K)(B)(2)(e) and f (See 8-403.10)</a:t>
            </a:r>
          </a:p>
          <a:p>
            <a:endParaRPr lang="en-US"/>
          </a:p>
        </p:txBody>
      </p:sp>
      <p:sp>
        <p:nvSpPr>
          <p:cNvPr id="9" name="Slide Number Placeholder 5">
            <a:extLst>
              <a:ext uri="{FF2B5EF4-FFF2-40B4-BE49-F238E27FC236}">
                <a16:creationId xmlns:a16="http://schemas.microsoft.com/office/drawing/2014/main" id="{0EB56CF3-0A67-87CC-28E7-5EB91373661E}"/>
              </a:ext>
            </a:extLst>
          </p:cNvPr>
          <p:cNvSpPr>
            <a:spLocks noGrp="1"/>
          </p:cNvSpPr>
          <p:nvPr>
            <p:ph type="sldNum" sz="quarter" idx="12"/>
          </p:nvPr>
        </p:nvSpPr>
        <p:spPr>
          <a:xfrm>
            <a:off x="9900460" y="6459787"/>
            <a:ext cx="1312025" cy="365125"/>
          </a:xfrm>
          <a:prstGeom prst="rect">
            <a:avLst/>
          </a:prstGeom>
        </p:spPr>
        <p:txBody>
          <a:bodyPr anchor="ctr"/>
          <a:lstStyle>
            <a:lvl1pPr algn="l">
              <a:defRPr sz="1200">
                <a:solidFill>
                  <a:schemeClr val="bg1"/>
                </a:solidFill>
                <a:latin typeface="Arial" panose="020B0604020202020204" pitchFamily="34" charset="0"/>
                <a:cs typeface="Arial" panose="020B0604020202020204" pitchFamily="34" charset="0"/>
              </a:defRPr>
            </a:lvl1pPr>
          </a:lstStyle>
          <a:p>
            <a:pPr algn="r">
              <a:defRPr/>
            </a:pPr>
            <a:fld id="{712C4A9B-56B6-4F19-B34C-CB5061A7DFCE}" type="slidenum">
              <a:rPr lang="en-US" smtClean="0"/>
              <a:pPr algn="r">
                <a:defRPr/>
              </a:pPr>
              <a:t>61</a:t>
            </a:fld>
            <a:endParaRPr lang="en-US"/>
          </a:p>
        </p:txBody>
      </p:sp>
      <p:sp>
        <p:nvSpPr>
          <p:cNvPr id="11" name="Footer Placeholder 4">
            <a:extLst>
              <a:ext uri="{FF2B5EF4-FFF2-40B4-BE49-F238E27FC236}">
                <a16:creationId xmlns:a16="http://schemas.microsoft.com/office/drawing/2014/main" id="{F4C1EA46-C473-35E4-245B-3BF99803D91F}"/>
              </a:ext>
            </a:extLst>
          </p:cNvPr>
          <p:cNvSpPr>
            <a:spLocks noGrp="1"/>
          </p:cNvSpPr>
          <p:nvPr>
            <p:ph type="ftr" sz="quarter" idx="3"/>
          </p:nvPr>
        </p:nvSpPr>
        <p:spPr>
          <a:xfrm>
            <a:off x="3686186" y="6459787"/>
            <a:ext cx="4822804" cy="365125"/>
          </a:xfrm>
          <a:prstGeom prst="rect">
            <a:avLst/>
          </a:prstGeom>
        </p:spPr>
        <p:txBody>
          <a:bodyPr vert="horz" lIns="91440" tIns="45720" rIns="91440" bIns="45720" rtlCol="0" anchor="ctr"/>
          <a:lstStyle>
            <a:lvl1pPr algn="ctr">
              <a:defRPr sz="900" cap="all" baseline="0">
                <a:solidFill>
                  <a:srgbClr val="FFFFFF"/>
                </a:solidFill>
                <a:latin typeface="Arial" panose="020B0604020202020204" pitchFamily="34" charset="0"/>
                <a:cs typeface="Arial" panose="020B0604020202020204" pitchFamily="34" charset="0"/>
              </a:defRPr>
            </a:lvl1pPr>
          </a:lstStyle>
          <a:p>
            <a:pPr>
              <a:defRPr/>
            </a:pPr>
            <a:r>
              <a:rPr lang="en-US"/>
              <a:t>TIER 2 FOOD</a:t>
            </a:r>
          </a:p>
        </p:txBody>
      </p:sp>
    </p:spTree>
    <p:extLst>
      <p:ext uri="{BB962C8B-B14F-4D97-AF65-F5344CB8AC3E}">
        <p14:creationId xmlns:p14="http://schemas.microsoft.com/office/powerpoint/2010/main" val="4223379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59E50-086B-3C0D-6BFF-D0E72A0EBB51}"/>
              </a:ext>
            </a:extLst>
          </p:cNvPr>
          <p:cNvSpPr>
            <a:spLocks noGrp="1"/>
          </p:cNvSpPr>
          <p:nvPr>
            <p:ph type="title"/>
          </p:nvPr>
        </p:nvSpPr>
        <p:spPr/>
        <p:txBody>
          <a:bodyPr/>
          <a:lstStyle/>
          <a:p>
            <a:r>
              <a:rPr lang="en-US"/>
              <a:t>Prerequisite Programs</a:t>
            </a:r>
          </a:p>
        </p:txBody>
      </p:sp>
      <p:sp>
        <p:nvSpPr>
          <p:cNvPr id="3" name="Content Placeholder 2">
            <a:extLst>
              <a:ext uri="{FF2B5EF4-FFF2-40B4-BE49-F238E27FC236}">
                <a16:creationId xmlns:a16="http://schemas.microsoft.com/office/drawing/2014/main" id="{7FEA256A-F3CD-6F69-6BFE-7B0D3B30E5DC}"/>
              </a:ext>
            </a:extLst>
          </p:cNvPr>
          <p:cNvSpPr>
            <a:spLocks noGrp="1"/>
          </p:cNvSpPr>
          <p:nvPr>
            <p:ph idx="1"/>
          </p:nvPr>
        </p:nvSpPr>
        <p:spPr>
          <a:xfrm>
            <a:off x="1016360" y="1717610"/>
            <a:ext cx="6194454" cy="4023360"/>
          </a:xfrm>
        </p:spPr>
        <p:txBody>
          <a:bodyPr vert="horz" lIns="182880" tIns="45720" rIns="182880" bIns="45720" rtlCol="0" anchor="t">
            <a:noAutofit/>
          </a:bodyPr>
          <a:lstStyle/>
          <a:p>
            <a:r>
              <a:rPr lang="en-US" b="1">
                <a:latin typeface="Arial"/>
                <a:cs typeface="Arial"/>
              </a:rPr>
              <a:t>Develop SOPs</a:t>
            </a:r>
          </a:p>
          <a:p>
            <a:r>
              <a:rPr lang="en-US" sz="1800" b="1" i="1">
                <a:latin typeface="Arial"/>
                <a:cs typeface="Arial"/>
              </a:rPr>
              <a:t>Prerequisite </a:t>
            </a:r>
          </a:p>
          <a:p>
            <a:pPr marL="342900" indent="-342900">
              <a:spcAft>
                <a:spcPts val="0"/>
              </a:spcAft>
              <a:buFont typeface="Arial" panose="020B0604020202020204" pitchFamily="34" charset="0"/>
              <a:buChar char="•"/>
            </a:pPr>
            <a:r>
              <a:rPr lang="en-US" sz="2000">
                <a:latin typeface="Arial"/>
                <a:cs typeface="Arial"/>
              </a:rPr>
              <a:t>Procedures to prevent cross contamination</a:t>
            </a:r>
          </a:p>
          <a:p>
            <a:pPr marL="342900" indent="-342900">
              <a:spcAft>
                <a:spcPts val="0"/>
              </a:spcAft>
              <a:buFont typeface="Arial" panose="020B0604020202020204" pitchFamily="34" charset="0"/>
              <a:buChar char="•"/>
            </a:pPr>
            <a:r>
              <a:rPr lang="en-US" sz="2000">
                <a:latin typeface="Arial"/>
                <a:cs typeface="Arial"/>
              </a:rPr>
              <a:t>Personal hygienic practices</a:t>
            </a:r>
          </a:p>
          <a:p>
            <a:pPr marL="342900" indent="-342900">
              <a:spcAft>
                <a:spcPts val="0"/>
              </a:spcAft>
              <a:buFont typeface="Arial" panose="020B0604020202020204" pitchFamily="34" charset="0"/>
              <a:buChar char="•"/>
            </a:pPr>
            <a:r>
              <a:rPr lang="en-US" sz="2000">
                <a:latin typeface="Arial"/>
                <a:cs typeface="Arial"/>
              </a:rPr>
              <a:t>Pest Control System</a:t>
            </a:r>
          </a:p>
          <a:p>
            <a:pPr marL="342900" indent="-342900">
              <a:spcAft>
                <a:spcPts val="0"/>
              </a:spcAft>
              <a:buFont typeface="Arial" panose="020B0604020202020204" pitchFamily="34" charset="0"/>
              <a:buChar char="•"/>
            </a:pPr>
            <a:r>
              <a:rPr lang="en-US" sz="2000">
                <a:latin typeface="Arial"/>
                <a:cs typeface="Arial"/>
              </a:rPr>
              <a:t>Vendor Certification Program</a:t>
            </a:r>
          </a:p>
          <a:p>
            <a:pPr marL="342900" indent="-342900">
              <a:spcAft>
                <a:spcPts val="0"/>
              </a:spcAft>
              <a:buFont typeface="Arial" panose="020B0604020202020204" pitchFamily="34" charset="0"/>
              <a:buChar char="•"/>
            </a:pPr>
            <a:r>
              <a:rPr lang="en-US" sz="2000">
                <a:latin typeface="Arial"/>
                <a:cs typeface="Arial"/>
              </a:rPr>
              <a:t>Staff Training Program</a:t>
            </a:r>
          </a:p>
          <a:p>
            <a:pPr marL="342900" indent="-342900">
              <a:spcAft>
                <a:spcPts val="0"/>
              </a:spcAft>
              <a:buFont typeface="Arial" panose="020B0604020202020204" pitchFamily="34" charset="0"/>
              <a:buChar char="•"/>
            </a:pPr>
            <a:r>
              <a:rPr lang="en-US" sz="2000">
                <a:latin typeface="Arial"/>
                <a:cs typeface="Arial"/>
              </a:rPr>
              <a:t>Refrigeration Temperature Monitoring Program</a:t>
            </a:r>
          </a:p>
          <a:p>
            <a:pPr marL="342900" indent="-342900">
              <a:spcAft>
                <a:spcPts val="0"/>
              </a:spcAft>
              <a:buFont typeface="Arial" panose="020B0604020202020204" pitchFamily="34" charset="0"/>
              <a:buChar char="•"/>
            </a:pPr>
            <a:r>
              <a:rPr lang="en-US" sz="2000">
                <a:latin typeface="Arial"/>
                <a:cs typeface="Arial"/>
              </a:rPr>
              <a:t>Preventive Maintenance Schedule</a:t>
            </a:r>
          </a:p>
          <a:p>
            <a:endParaRPr lang="en-US"/>
          </a:p>
        </p:txBody>
      </p:sp>
      <p:sp>
        <p:nvSpPr>
          <p:cNvPr id="5" name="Slide Number Placeholder 5">
            <a:extLst>
              <a:ext uri="{FF2B5EF4-FFF2-40B4-BE49-F238E27FC236}">
                <a16:creationId xmlns:a16="http://schemas.microsoft.com/office/drawing/2014/main" id="{B230DC85-0712-6FDB-D14B-BEA89B36713A}"/>
              </a:ext>
            </a:extLst>
          </p:cNvPr>
          <p:cNvSpPr>
            <a:spLocks noGrp="1"/>
          </p:cNvSpPr>
          <p:nvPr>
            <p:ph type="sldNum" sz="quarter" idx="12"/>
          </p:nvPr>
        </p:nvSpPr>
        <p:spPr>
          <a:xfrm>
            <a:off x="9900460" y="6459787"/>
            <a:ext cx="1312025" cy="365125"/>
          </a:xfrm>
          <a:prstGeom prst="rect">
            <a:avLst/>
          </a:prstGeom>
        </p:spPr>
        <p:txBody>
          <a:bodyPr anchor="ctr"/>
          <a:lstStyle>
            <a:lvl1pPr algn="l">
              <a:defRPr sz="1200">
                <a:solidFill>
                  <a:schemeClr val="bg1"/>
                </a:solidFill>
                <a:latin typeface="Arial" panose="020B0604020202020204" pitchFamily="34" charset="0"/>
                <a:cs typeface="Arial" panose="020B0604020202020204" pitchFamily="34" charset="0"/>
              </a:defRPr>
            </a:lvl1pPr>
          </a:lstStyle>
          <a:p>
            <a:pPr algn="r">
              <a:defRPr/>
            </a:pPr>
            <a:fld id="{712C4A9B-56B6-4F19-B34C-CB5061A7DFCE}" type="slidenum">
              <a:rPr lang="en-US" smtClean="0"/>
              <a:pPr algn="r">
                <a:defRPr/>
              </a:pPr>
              <a:t>62</a:t>
            </a:fld>
            <a:endParaRPr lang="en-US"/>
          </a:p>
        </p:txBody>
      </p:sp>
      <p:sp>
        <p:nvSpPr>
          <p:cNvPr id="9" name="Footer Placeholder 4">
            <a:extLst>
              <a:ext uri="{FF2B5EF4-FFF2-40B4-BE49-F238E27FC236}">
                <a16:creationId xmlns:a16="http://schemas.microsoft.com/office/drawing/2014/main" id="{94BB9562-2A33-54A8-4E5F-98F933E3D000}"/>
              </a:ext>
            </a:extLst>
          </p:cNvPr>
          <p:cNvSpPr>
            <a:spLocks noGrp="1"/>
          </p:cNvSpPr>
          <p:nvPr>
            <p:ph type="ftr" sz="quarter" idx="3"/>
          </p:nvPr>
        </p:nvSpPr>
        <p:spPr>
          <a:xfrm>
            <a:off x="3686186" y="6459787"/>
            <a:ext cx="4822804" cy="365125"/>
          </a:xfrm>
          <a:prstGeom prst="rect">
            <a:avLst/>
          </a:prstGeom>
        </p:spPr>
        <p:txBody>
          <a:bodyPr vert="horz" lIns="91440" tIns="45720" rIns="91440" bIns="45720" rtlCol="0" anchor="ctr"/>
          <a:lstStyle>
            <a:lvl1pPr algn="ctr">
              <a:defRPr sz="900" cap="all" baseline="0">
                <a:solidFill>
                  <a:srgbClr val="FFFFFF"/>
                </a:solidFill>
                <a:latin typeface="Arial" panose="020B0604020202020204" pitchFamily="34" charset="0"/>
                <a:cs typeface="Arial" panose="020B0604020202020204" pitchFamily="34" charset="0"/>
              </a:defRPr>
            </a:lvl1pPr>
          </a:lstStyle>
          <a:p>
            <a:pPr>
              <a:defRPr/>
            </a:pPr>
            <a:r>
              <a:rPr lang="en-US"/>
              <a:t>TIER 2 FOOD</a:t>
            </a:r>
          </a:p>
        </p:txBody>
      </p:sp>
      <p:sp>
        <p:nvSpPr>
          <p:cNvPr id="6" name="Content Placeholder 2">
            <a:extLst>
              <a:ext uri="{FF2B5EF4-FFF2-40B4-BE49-F238E27FC236}">
                <a16:creationId xmlns:a16="http://schemas.microsoft.com/office/drawing/2014/main" id="{D88EF7E1-0723-3E58-C504-07553E678FCA}"/>
              </a:ext>
            </a:extLst>
          </p:cNvPr>
          <p:cNvSpPr txBox="1">
            <a:spLocks/>
          </p:cNvSpPr>
          <p:nvPr/>
        </p:nvSpPr>
        <p:spPr>
          <a:xfrm>
            <a:off x="6845883" y="2245776"/>
            <a:ext cx="4785092" cy="3349024"/>
          </a:xfrm>
          <a:prstGeom prst="rect">
            <a:avLst/>
          </a:prstGeom>
        </p:spPr>
        <p:txBody>
          <a:bodyPr vert="horz" lIns="182880" tIns="45720" rIns="182880" bIns="45720" rtlCol="0" anchor="t">
            <a:noAutofit/>
          </a:bodyPr>
          <a:lstStyle>
            <a:lvl1pPr marL="0" indent="0" algn="l" defTabSz="914377" rtl="0" eaLnBrk="1" latinLnBrk="0" hangingPunct="1">
              <a:lnSpc>
                <a:spcPct val="100000"/>
              </a:lnSpc>
              <a:spcBef>
                <a:spcPts val="600"/>
              </a:spcBef>
              <a:spcAft>
                <a:spcPts val="600"/>
              </a:spcAft>
              <a:buClr>
                <a:srgbClr val="609328"/>
              </a:buClr>
              <a:buSzPct val="100000"/>
              <a:buFontTx/>
              <a:buNone/>
              <a:defRPr sz="2400" kern="1200">
                <a:solidFill>
                  <a:schemeClr val="tx2"/>
                </a:solidFill>
                <a:latin typeface="Arial" panose="020B0604020202020204" pitchFamily="34" charset="0"/>
                <a:ea typeface="+mn-ea"/>
                <a:cs typeface="Arial" panose="020B0604020202020204" pitchFamily="34" charset="0"/>
              </a:defRPr>
            </a:lvl1pPr>
            <a:lvl2pPr marL="384038" indent="-182875" algn="l" defTabSz="914377"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14" indent="-182875" algn="l" defTabSz="914377" rtl="0" eaLnBrk="1" latinLnBrk="0" hangingPunct="1">
              <a:lnSpc>
                <a:spcPct val="100000"/>
              </a:lnSpc>
              <a:spcBef>
                <a:spcPts val="0"/>
              </a:spcBef>
              <a:spcAft>
                <a:spcPts val="600"/>
              </a:spcAft>
              <a:buClr>
                <a:srgbClr val="609328"/>
              </a:buClr>
              <a:buFont typeface="Arial" panose="020B0604020202020204" pitchFamily="34" charset="0"/>
              <a:buChar char="•"/>
              <a:defRPr lang="en-US" sz="2000" kern="1200">
                <a:solidFill>
                  <a:schemeClr val="tx2"/>
                </a:solidFill>
                <a:latin typeface="Arial" panose="020B0604020202020204" pitchFamily="34" charset="0"/>
                <a:ea typeface="+mn-ea"/>
                <a:cs typeface="Arial" panose="020B0604020202020204" pitchFamily="34" charset="0"/>
              </a:defRPr>
            </a:lvl3pPr>
            <a:lvl4pPr marL="566914" indent="0" algn="l" defTabSz="914377" rtl="0" eaLnBrk="1" latinLnBrk="0" hangingPunct="1">
              <a:lnSpc>
                <a:spcPct val="90000"/>
              </a:lnSpc>
              <a:spcBef>
                <a:spcPts val="200"/>
              </a:spcBef>
              <a:spcAft>
                <a:spcPts val="400"/>
              </a:spcAft>
              <a:buClr>
                <a:schemeClr val="accent1"/>
              </a:buClr>
              <a:buFont typeface="Courier New" panose="02070309020205020404" pitchFamily="49" charset="0"/>
              <a:buNone/>
              <a:defRPr sz="1800" kern="1200">
                <a:solidFill>
                  <a:schemeClr val="tx2"/>
                </a:solidFill>
                <a:latin typeface="Arial" panose="020B0604020202020204" pitchFamily="34" charset="0"/>
                <a:ea typeface="+mn-ea"/>
                <a:cs typeface="Arial" panose="020B0604020202020204" pitchFamily="34" charset="0"/>
              </a:defRPr>
            </a:lvl4pPr>
            <a:lvl5pPr marL="932665" indent="-182875" algn="l" defTabSz="914377"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2"/>
                </a:solidFill>
                <a:latin typeface="Arial" panose="020B0604020202020204" pitchFamily="34" charset="0"/>
                <a:ea typeface="+mn-ea"/>
                <a:cs typeface="Arial" panose="020B0604020202020204" pitchFamily="34" charset="0"/>
              </a:defRPr>
            </a:lvl5pPr>
            <a:lvl6pPr marL="1099973" indent="-228594" algn="l" defTabSz="914377"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6pPr>
            <a:lvl7pPr marL="1299968"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963"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958"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0"/>
              </a:spcBef>
            </a:pPr>
            <a:r>
              <a:rPr lang="en-US" sz="1800" b="1" i="1" u="sng">
                <a:latin typeface="Arial"/>
                <a:cs typeface="Arial"/>
              </a:rPr>
              <a:t>Required</a:t>
            </a:r>
            <a:endParaRPr lang="en-US" u="sng"/>
          </a:p>
          <a:p>
            <a:pPr marL="342900" indent="-342900">
              <a:spcBef>
                <a:spcPts val="0"/>
              </a:spcBef>
              <a:buFont typeface="Arial"/>
              <a:buChar char="•"/>
            </a:pPr>
            <a:r>
              <a:rPr lang="en-US" sz="2000">
                <a:latin typeface="Arial"/>
                <a:cs typeface="Arial"/>
              </a:rPr>
              <a:t>Employee Sick Policy -</a:t>
            </a:r>
            <a:r>
              <a:rPr lang="en-US" sz="2800">
                <a:latin typeface="Arial"/>
                <a:cs typeface="Arial"/>
              </a:rPr>
              <a:t> </a:t>
            </a:r>
            <a:r>
              <a:rPr lang="en-US" sz="1400">
                <a:solidFill>
                  <a:srgbClr val="FF0000"/>
                </a:solidFill>
                <a:latin typeface="Arial"/>
                <a:cs typeface="Arial"/>
              </a:rPr>
              <a:t>Requirement per </a:t>
            </a:r>
            <a:r>
              <a:rPr lang="en-US" sz="1400">
                <a:solidFill>
                  <a:srgbClr val="FF0000"/>
                </a:solidFill>
                <a:latin typeface="Aptos"/>
                <a:cs typeface="Arial"/>
              </a:rPr>
              <a:t>2-103.11 Person in Charge. [590.002(D)] “(O) </a:t>
            </a:r>
            <a:r>
              <a:rPr lang="en-US" sz="1400" i="1">
                <a:solidFill>
                  <a:srgbClr val="FF0000"/>
                </a:solidFill>
                <a:latin typeface="Aptos"/>
                <a:cs typeface="Arial"/>
              </a:rPr>
              <a:t>FOOD EMPLOYEES and CONDITIONAL EMPLOYEES are informed in a verifiable manner of their responsibility to report in accordance with LAW, to the PERSON IN CHARGE, information about their health and activities as they relate to diseases that are transmissible through FOOD, as specified under ¶ 2-201.11(A). </a:t>
            </a:r>
            <a:r>
              <a:rPr lang="en-US" sz="1400" i="1" baseline="30000" err="1">
                <a:solidFill>
                  <a:srgbClr val="FF0000"/>
                </a:solidFill>
                <a:latin typeface="Aptos"/>
                <a:cs typeface="Arial"/>
              </a:rPr>
              <a:t>Pf</a:t>
            </a:r>
            <a:r>
              <a:rPr lang="en-US" sz="1400" i="1" baseline="30000">
                <a:solidFill>
                  <a:srgbClr val="FF0000"/>
                </a:solidFill>
                <a:latin typeface="Aptos"/>
                <a:cs typeface="Arial"/>
              </a:rPr>
              <a:t>”</a:t>
            </a:r>
            <a:endParaRPr lang="en-US">
              <a:solidFill>
                <a:srgbClr val="000000"/>
              </a:solidFill>
            </a:endParaRPr>
          </a:p>
          <a:p>
            <a:pPr marL="342900" indent="-342900">
              <a:spcAft>
                <a:spcPts val="0"/>
              </a:spcAft>
              <a:buFont typeface="Arial" panose="020B0604020202020204" pitchFamily="34" charset="0"/>
              <a:buChar char="•"/>
            </a:pPr>
            <a:r>
              <a:rPr lang="en-US" sz="2000">
                <a:latin typeface="Arial"/>
                <a:cs typeface="Arial"/>
              </a:rPr>
              <a:t>Allergen Management Program - </a:t>
            </a:r>
            <a:r>
              <a:rPr lang="en-US" sz="1600">
                <a:solidFill>
                  <a:srgbClr val="FF0000"/>
                </a:solidFill>
                <a:latin typeface="Arial"/>
                <a:cs typeface="Arial"/>
              </a:rPr>
              <a:t>MA State Requirement per </a:t>
            </a:r>
            <a:r>
              <a:rPr lang="en-US" sz="1600">
                <a:solidFill>
                  <a:srgbClr val="FF0000"/>
                </a:solidFill>
                <a:latin typeface="Aptos"/>
                <a:cs typeface="Arial"/>
              </a:rPr>
              <a:t>105 CMR 590.011</a:t>
            </a:r>
          </a:p>
        </p:txBody>
      </p:sp>
    </p:spTree>
    <p:extLst>
      <p:ext uri="{BB962C8B-B14F-4D97-AF65-F5344CB8AC3E}">
        <p14:creationId xmlns:p14="http://schemas.microsoft.com/office/powerpoint/2010/main" val="2491211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B48C8F-6C32-A03A-CF7A-DF0DEE4F371F}"/>
              </a:ext>
            </a:extLst>
          </p:cNvPr>
          <p:cNvSpPr>
            <a:spLocks noGrp="1"/>
          </p:cNvSpPr>
          <p:nvPr>
            <p:ph type="title"/>
          </p:nvPr>
        </p:nvSpPr>
        <p:spPr/>
        <p:txBody>
          <a:bodyPr/>
          <a:lstStyle/>
          <a:p>
            <a:r>
              <a:rPr lang="en-US"/>
              <a:t>Regulation: § 8-201.14</a:t>
            </a:r>
            <a:br>
              <a:rPr lang="en-US"/>
            </a:br>
            <a:r>
              <a:rPr lang="en-US"/>
              <a:t>Contents of a HACCP Plan</a:t>
            </a:r>
          </a:p>
        </p:txBody>
      </p:sp>
      <p:sp>
        <p:nvSpPr>
          <p:cNvPr id="5" name="Content Placeholder 4">
            <a:extLst>
              <a:ext uri="{FF2B5EF4-FFF2-40B4-BE49-F238E27FC236}">
                <a16:creationId xmlns:a16="http://schemas.microsoft.com/office/drawing/2014/main" id="{1DCC23E5-647A-06F4-D41A-3322EDC1CEEB}"/>
              </a:ext>
            </a:extLst>
          </p:cNvPr>
          <p:cNvSpPr>
            <a:spLocks noGrp="1"/>
          </p:cNvSpPr>
          <p:nvPr>
            <p:ph idx="1"/>
          </p:nvPr>
        </p:nvSpPr>
        <p:spPr>
          <a:xfrm>
            <a:off x="415553" y="1560216"/>
            <a:ext cx="11404091" cy="3737568"/>
          </a:xfrm>
        </p:spPr>
        <p:txBody>
          <a:bodyPr/>
          <a:lstStyle/>
          <a:p>
            <a:r>
              <a:rPr lang="en-US" sz="1800"/>
              <a:t>For a FOOD ESTABLISHMENT that is required under § 8-201.13 to have a HACCP PLAN, the PERMIT applicant or PERMIT HOLDER shall submit to the REGULATORY AUTHORITY a properly prepared HACCP plan that  includes:</a:t>
            </a:r>
          </a:p>
          <a:p>
            <a:pPr>
              <a:spcAft>
                <a:spcPts val="0"/>
              </a:spcAft>
            </a:pPr>
            <a:r>
              <a:rPr lang="en-US" sz="1800"/>
              <a:t>(A) General information such as the name of the PERMIT applicant or PERMIT HOLDER, the FOOD ESTABLISHMENT address, and contact information;</a:t>
            </a:r>
          </a:p>
          <a:p>
            <a:pPr>
              <a:spcAft>
                <a:spcPts val="0"/>
              </a:spcAft>
            </a:pPr>
            <a:r>
              <a:rPr lang="en-US" sz="1800"/>
              <a:t>(B) A categorization of the types of TIME/TEMPERATURE CONTROL FOR SAFETY FOODS that are to be controlled under the HACCP PLAN; Pf</a:t>
            </a:r>
          </a:p>
          <a:p>
            <a:pPr>
              <a:spcAft>
                <a:spcPts val="0"/>
              </a:spcAft>
            </a:pPr>
            <a:r>
              <a:rPr lang="en-US" sz="2000"/>
              <a:t>(C) A flow diagram or chart for each specific FOOD or category type that identifies:</a:t>
            </a:r>
          </a:p>
          <a:p>
            <a:pPr marL="841238" lvl="1" indent="-457200">
              <a:spcAft>
                <a:spcPts val="0"/>
              </a:spcAft>
              <a:buFont typeface="+mj-lt"/>
              <a:buAutoNum type="arabicPeriod"/>
            </a:pPr>
            <a:r>
              <a:rPr lang="en-US" sz="1800"/>
              <a:t>Each step in the process; Pf</a:t>
            </a:r>
          </a:p>
          <a:p>
            <a:pPr marL="841238" lvl="1" indent="-457200">
              <a:spcAft>
                <a:spcPts val="0"/>
              </a:spcAft>
              <a:buFont typeface="+mj-lt"/>
              <a:buAutoNum type="arabicPeriod"/>
            </a:pPr>
            <a:r>
              <a:rPr lang="en-US" sz="1800"/>
              <a:t>The HAZARDS and controls for each step in the flow diagram or chart; Pf</a:t>
            </a:r>
          </a:p>
          <a:p>
            <a:pPr marL="841238" lvl="1" indent="-457200">
              <a:spcAft>
                <a:spcPts val="0"/>
              </a:spcAft>
              <a:buFont typeface="+mj-lt"/>
              <a:buAutoNum type="arabicPeriod"/>
            </a:pPr>
            <a:r>
              <a:rPr lang="en-US" sz="1800"/>
              <a:t>Steps that are CRITICAL CONTROL POINTS; Pf</a:t>
            </a:r>
          </a:p>
          <a:p>
            <a:pPr marL="841238" lvl="1" indent="-457200">
              <a:spcAft>
                <a:spcPts val="0"/>
              </a:spcAft>
              <a:buFont typeface="+mj-lt"/>
              <a:buAutoNum type="arabicPeriod"/>
            </a:pPr>
            <a:r>
              <a:rPr lang="en-US" sz="1800"/>
              <a:t>The ingredients, materials, and equipment used in the preparation of that FOOD, Pf and</a:t>
            </a:r>
          </a:p>
          <a:p>
            <a:pPr marL="841238" lvl="1" indent="-457200">
              <a:spcAft>
                <a:spcPts val="0"/>
              </a:spcAft>
              <a:buFont typeface="+mj-lt"/>
              <a:buAutoNum type="arabicPeriod"/>
            </a:pPr>
            <a:r>
              <a:rPr lang="en-US" sz="1800"/>
              <a:t>Formulations or recipes that delineate methods and procedural control measures that address the FOOD safety concerns involved; Pf</a:t>
            </a:r>
          </a:p>
          <a:p>
            <a:endParaRPr lang="en-US"/>
          </a:p>
          <a:p>
            <a:r>
              <a:rPr lang="en-US"/>
              <a:t> </a:t>
            </a:r>
          </a:p>
          <a:p>
            <a:endParaRPr lang="en-US"/>
          </a:p>
        </p:txBody>
      </p:sp>
      <p:sp>
        <p:nvSpPr>
          <p:cNvPr id="9" name="Slide Number Placeholder 5">
            <a:extLst>
              <a:ext uri="{FF2B5EF4-FFF2-40B4-BE49-F238E27FC236}">
                <a16:creationId xmlns:a16="http://schemas.microsoft.com/office/drawing/2014/main" id="{05868E86-32E8-DC52-8A54-BBE35C067898}"/>
              </a:ext>
            </a:extLst>
          </p:cNvPr>
          <p:cNvSpPr txBox="1">
            <a:spLocks/>
          </p:cNvSpPr>
          <p:nvPr/>
        </p:nvSpPr>
        <p:spPr>
          <a:xfrm>
            <a:off x="9900460" y="6459787"/>
            <a:ext cx="1312025" cy="365125"/>
          </a:xfrm>
          <a:prstGeom prst="rect">
            <a:avLst/>
          </a:prstGeom>
        </p:spPr>
        <p:txBody>
          <a:bodyPr anchor="ctr"/>
          <a:lstStyle>
            <a:defPPr>
              <a:defRPr lang="en-US"/>
            </a:defPPr>
            <a:lvl1pPr marL="0" algn="l" defTabSz="4572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712C4A9B-56B6-4F19-B34C-CB5061A7DFCE}" type="slidenum">
              <a:rPr lang="en-US" smtClean="0">
                <a:solidFill>
                  <a:schemeClr val="tx2"/>
                </a:solidFill>
              </a:rPr>
              <a:pPr algn="r">
                <a:defRPr/>
              </a:pPr>
              <a:t>63</a:t>
            </a:fld>
            <a:endParaRPr lang="en-US">
              <a:solidFill>
                <a:schemeClr val="tx2"/>
              </a:solidFill>
            </a:endParaRPr>
          </a:p>
        </p:txBody>
      </p:sp>
      <p:sp>
        <p:nvSpPr>
          <p:cNvPr id="10" name="Date Placeholder 3">
            <a:extLst>
              <a:ext uri="{FF2B5EF4-FFF2-40B4-BE49-F238E27FC236}">
                <a16:creationId xmlns:a16="http://schemas.microsoft.com/office/drawing/2014/main" id="{24F83FE4-5913-4C35-9E14-1C02A7DF24D4}"/>
              </a:ext>
            </a:extLst>
          </p:cNvPr>
          <p:cNvSpPr txBox="1">
            <a:spLocks/>
          </p:cNvSpPr>
          <p:nvPr/>
        </p:nvSpPr>
        <p:spPr>
          <a:xfrm>
            <a:off x="1097282" y="6459787"/>
            <a:ext cx="2472271"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rgbClr val="FFFFFF"/>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US" dirty="0">
              <a:solidFill>
                <a:schemeClr val="tx2"/>
              </a:solidFill>
            </a:endParaRPr>
          </a:p>
        </p:txBody>
      </p:sp>
      <p:sp>
        <p:nvSpPr>
          <p:cNvPr id="11" name="Footer Placeholder 4">
            <a:extLst>
              <a:ext uri="{FF2B5EF4-FFF2-40B4-BE49-F238E27FC236}">
                <a16:creationId xmlns:a16="http://schemas.microsoft.com/office/drawing/2014/main" id="{3CF5CE8E-8CEC-F8C6-415C-7CCF25101E89}"/>
              </a:ext>
            </a:extLst>
          </p:cNvPr>
          <p:cNvSpPr txBox="1">
            <a:spLocks/>
          </p:cNvSpPr>
          <p:nvPr/>
        </p:nvSpPr>
        <p:spPr>
          <a:xfrm>
            <a:off x="3686186" y="6459787"/>
            <a:ext cx="4822804"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dirty="0">
                <a:solidFill>
                  <a:schemeClr val="tx2"/>
                </a:solidFill>
              </a:rPr>
              <a:t>TIER 2 FOOD</a:t>
            </a:r>
          </a:p>
        </p:txBody>
      </p:sp>
    </p:spTree>
    <p:extLst>
      <p:ext uri="{BB962C8B-B14F-4D97-AF65-F5344CB8AC3E}">
        <p14:creationId xmlns:p14="http://schemas.microsoft.com/office/powerpoint/2010/main" val="2263368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2DF0D-EAFB-6440-E627-F4F19A5B4324}"/>
              </a:ext>
            </a:extLst>
          </p:cNvPr>
          <p:cNvSpPr>
            <a:spLocks noGrp="1"/>
          </p:cNvSpPr>
          <p:nvPr>
            <p:ph type="title"/>
          </p:nvPr>
        </p:nvSpPr>
        <p:spPr/>
        <p:txBody>
          <a:bodyPr/>
          <a:lstStyle/>
          <a:p>
            <a:r>
              <a:rPr lang="en-US"/>
              <a:t>Regulation: § 8-201.14</a:t>
            </a:r>
            <a:br>
              <a:rPr lang="en-US"/>
            </a:br>
            <a:r>
              <a:rPr lang="en-US"/>
              <a:t>Contents of a HACCP Plan (Cont’d 2)</a:t>
            </a:r>
          </a:p>
        </p:txBody>
      </p:sp>
      <p:sp>
        <p:nvSpPr>
          <p:cNvPr id="3" name="Content Placeholder 2">
            <a:extLst>
              <a:ext uri="{FF2B5EF4-FFF2-40B4-BE49-F238E27FC236}">
                <a16:creationId xmlns:a16="http://schemas.microsoft.com/office/drawing/2014/main" id="{0AB2EE2F-30C8-7979-8585-839ABB925129}"/>
              </a:ext>
            </a:extLst>
          </p:cNvPr>
          <p:cNvSpPr>
            <a:spLocks noGrp="1"/>
          </p:cNvSpPr>
          <p:nvPr>
            <p:ph idx="1"/>
          </p:nvPr>
        </p:nvSpPr>
        <p:spPr>
          <a:xfrm>
            <a:off x="428253" y="1676400"/>
            <a:ext cx="11404091" cy="3505200"/>
          </a:xfrm>
        </p:spPr>
        <p:txBody>
          <a:bodyPr>
            <a:normAutofit lnSpcReduction="10000"/>
          </a:bodyPr>
          <a:lstStyle/>
          <a:p>
            <a:pPr>
              <a:spcBef>
                <a:spcPts val="0"/>
              </a:spcBef>
            </a:pPr>
            <a:r>
              <a:rPr lang="en-US">
                <a:effectLst/>
                <a:latin typeface="Arial" panose="020B0604020202020204" pitchFamily="34" charset="0"/>
                <a:ea typeface="Batang" panose="02030600000101010101" pitchFamily="18" charset="-127"/>
                <a:cs typeface="Arial" panose="020B0604020202020204" pitchFamily="34" charset="0"/>
              </a:rPr>
              <a:t>(</a:t>
            </a:r>
            <a:r>
              <a:rPr lang="en-US">
                <a:solidFill>
                  <a:srgbClr val="000000"/>
                </a:solidFill>
                <a:ea typeface="Batang" panose="02030600000101010101" pitchFamily="18" charset="-127"/>
              </a:rPr>
              <a:t>E) Supporting documents such as:</a:t>
            </a:r>
          </a:p>
          <a:p>
            <a:pPr marL="635000" marR="0" indent="-355600">
              <a:spcBef>
                <a:spcPts val="0"/>
              </a:spcBef>
              <a:spcAft>
                <a:spcPts val="0"/>
              </a:spcAft>
              <a:buNone/>
            </a:pPr>
            <a:r>
              <a:rPr lang="en-US">
                <a:effectLst/>
                <a:latin typeface="Arial" panose="020B0604020202020204" pitchFamily="34" charset="0"/>
                <a:ea typeface="Batang" panose="02030600000101010101" pitchFamily="18" charset="-127"/>
                <a:cs typeface="Arial" panose="020B0604020202020204" pitchFamily="34" charset="0"/>
              </a:rPr>
              <a:t>(1) FOOD EMPLOYEE and supervisory training plan that addresses the FOOD safety issues of </a:t>
            </a:r>
            <a:r>
              <a:rPr lang="en-US" err="1">
                <a:effectLst/>
                <a:latin typeface="Arial" panose="020B0604020202020204" pitchFamily="34" charset="0"/>
                <a:ea typeface="Batang" panose="02030600000101010101" pitchFamily="18" charset="-127"/>
                <a:cs typeface="Arial" panose="020B0604020202020204" pitchFamily="34" charset="0"/>
              </a:rPr>
              <a:t>concern;</a:t>
            </a:r>
            <a:r>
              <a:rPr lang="en-US" baseline="30000" err="1">
                <a:effectLst/>
                <a:latin typeface="Arial" panose="020B0604020202020204" pitchFamily="34" charset="0"/>
                <a:ea typeface="Batang" panose="02030600000101010101" pitchFamily="18" charset="-127"/>
                <a:cs typeface="Arial" panose="020B0604020202020204" pitchFamily="34" charset="0"/>
              </a:rPr>
              <a:t>Pf</a:t>
            </a:r>
            <a:endParaRPr lang="en-US">
              <a:effectLst/>
              <a:latin typeface="Arial" panose="020B0604020202020204" pitchFamily="34" charset="0"/>
              <a:ea typeface="Times New Roman" panose="02020603050405020304" pitchFamily="18" charset="0"/>
              <a:cs typeface="Helvetica" panose="020B0604020202020204" pitchFamily="34" charset="0"/>
            </a:endParaRPr>
          </a:p>
          <a:p>
            <a:pPr marL="279400" marR="0" indent="0">
              <a:spcBef>
                <a:spcPts val="0"/>
              </a:spcBef>
              <a:spcAft>
                <a:spcPts val="0"/>
              </a:spcAft>
              <a:buNone/>
            </a:pPr>
            <a:r>
              <a:rPr lang="en-US">
                <a:effectLst/>
                <a:latin typeface="Arial" panose="020B0604020202020204" pitchFamily="34" charset="0"/>
                <a:ea typeface="Batang" panose="02030600000101010101" pitchFamily="18" charset="-127"/>
                <a:cs typeface="Arial" panose="020B0604020202020204" pitchFamily="34" charset="0"/>
              </a:rPr>
              <a:t>(2) Copies of blank records forms that are necessary to implement the HACCP PLAN; </a:t>
            </a:r>
            <a:r>
              <a:rPr lang="en-US" baseline="30000" err="1">
                <a:effectLst/>
                <a:latin typeface="Arial" panose="020B0604020202020204" pitchFamily="34" charset="0"/>
                <a:ea typeface="Batang" panose="02030600000101010101" pitchFamily="18" charset="-127"/>
                <a:cs typeface="Arial" panose="020B0604020202020204" pitchFamily="34" charset="0"/>
              </a:rPr>
              <a:t>Pf</a:t>
            </a:r>
            <a:endParaRPr lang="en-US">
              <a:effectLst/>
              <a:latin typeface="Arial" panose="020B0604020202020204" pitchFamily="34" charset="0"/>
              <a:ea typeface="Times New Roman" panose="02020603050405020304" pitchFamily="18" charset="0"/>
              <a:cs typeface="Helvetica" panose="020B0604020202020204" pitchFamily="34" charset="0"/>
            </a:endParaRPr>
          </a:p>
          <a:p>
            <a:pPr marL="635000" marR="0" indent="-355600">
              <a:spcBef>
                <a:spcPts val="0"/>
              </a:spcBef>
              <a:spcAft>
                <a:spcPts val="0"/>
              </a:spcAft>
              <a:buNone/>
            </a:pPr>
            <a:r>
              <a:rPr lang="en-US">
                <a:effectLst/>
                <a:latin typeface="Arial" panose="020B0604020202020204" pitchFamily="34" charset="0"/>
                <a:ea typeface="Batang" panose="02030600000101010101" pitchFamily="18" charset="-127"/>
                <a:cs typeface="Arial" panose="020B0604020202020204" pitchFamily="34" charset="0"/>
              </a:rPr>
              <a:t>(3) Additional scientific data or other information, as required by the REGULATORY AUTHORITY, supporting the determination that FOOD safety is not compromised by the proposal. </a:t>
            </a:r>
            <a:r>
              <a:rPr lang="en-US" baseline="30000" err="1">
                <a:effectLst/>
                <a:latin typeface="Arial" panose="020B0604020202020204" pitchFamily="34" charset="0"/>
                <a:ea typeface="Batang" panose="02030600000101010101" pitchFamily="18" charset="-127"/>
                <a:cs typeface="Arial" panose="020B0604020202020204" pitchFamily="34" charset="0"/>
              </a:rPr>
              <a:t>Pf</a:t>
            </a:r>
            <a:endParaRPr lang="en-US" baseline="30000">
              <a:effectLst/>
              <a:latin typeface="Arial" panose="020B0604020202020204" pitchFamily="34" charset="0"/>
              <a:ea typeface="Batang" panose="02030600000101010101" pitchFamily="18" charset="-127"/>
              <a:cs typeface="Arial" panose="020B0604020202020204" pitchFamily="34" charset="0"/>
            </a:endParaRPr>
          </a:p>
          <a:p>
            <a:pPr marR="0">
              <a:spcAft>
                <a:spcPts val="0"/>
              </a:spcAft>
            </a:pPr>
            <a:r>
              <a:rPr lang="en-US">
                <a:ea typeface="Batang" panose="02030600000101010101" pitchFamily="18" charset="-127"/>
              </a:rPr>
              <a:t>(F) Any other information required by the REGULATORY AUTHORITY.</a:t>
            </a:r>
          </a:p>
          <a:p>
            <a:endParaRPr lang="en-US"/>
          </a:p>
        </p:txBody>
      </p:sp>
      <p:sp>
        <p:nvSpPr>
          <p:cNvPr id="5" name="Slide Number Placeholder 5">
            <a:extLst>
              <a:ext uri="{FF2B5EF4-FFF2-40B4-BE49-F238E27FC236}">
                <a16:creationId xmlns:a16="http://schemas.microsoft.com/office/drawing/2014/main" id="{FDCB317C-9657-06B7-315D-A81E7061475A}"/>
              </a:ext>
            </a:extLst>
          </p:cNvPr>
          <p:cNvSpPr txBox="1">
            <a:spLocks/>
          </p:cNvSpPr>
          <p:nvPr/>
        </p:nvSpPr>
        <p:spPr>
          <a:xfrm>
            <a:off x="9900460" y="6459787"/>
            <a:ext cx="1312025" cy="365125"/>
          </a:xfrm>
          <a:prstGeom prst="rect">
            <a:avLst/>
          </a:prstGeom>
        </p:spPr>
        <p:txBody>
          <a:bodyPr anchor="ctr"/>
          <a:lstStyle>
            <a:defPPr>
              <a:defRPr lang="en-US"/>
            </a:defPPr>
            <a:lvl1pPr marL="0" algn="l" defTabSz="4572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712C4A9B-56B6-4F19-B34C-CB5061A7DFCE}" type="slidenum">
              <a:rPr lang="en-US" smtClean="0">
                <a:solidFill>
                  <a:schemeClr val="tx2"/>
                </a:solidFill>
              </a:rPr>
              <a:pPr algn="r">
                <a:defRPr/>
              </a:pPr>
              <a:t>64</a:t>
            </a:fld>
            <a:endParaRPr lang="en-US">
              <a:solidFill>
                <a:schemeClr val="tx2"/>
              </a:solidFill>
            </a:endParaRPr>
          </a:p>
        </p:txBody>
      </p:sp>
      <p:sp>
        <p:nvSpPr>
          <p:cNvPr id="9" name="Footer Placeholder 4">
            <a:extLst>
              <a:ext uri="{FF2B5EF4-FFF2-40B4-BE49-F238E27FC236}">
                <a16:creationId xmlns:a16="http://schemas.microsoft.com/office/drawing/2014/main" id="{29C7DBAB-B570-C922-408E-B4D998048021}"/>
              </a:ext>
            </a:extLst>
          </p:cNvPr>
          <p:cNvSpPr txBox="1">
            <a:spLocks/>
          </p:cNvSpPr>
          <p:nvPr/>
        </p:nvSpPr>
        <p:spPr>
          <a:xfrm>
            <a:off x="3686186" y="6459787"/>
            <a:ext cx="4822804"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dirty="0">
                <a:solidFill>
                  <a:schemeClr val="tx2"/>
                </a:solidFill>
              </a:rPr>
              <a:t>TIER 2 FOOD</a:t>
            </a:r>
          </a:p>
        </p:txBody>
      </p:sp>
    </p:spTree>
    <p:extLst>
      <p:ext uri="{BB962C8B-B14F-4D97-AF65-F5344CB8AC3E}">
        <p14:creationId xmlns:p14="http://schemas.microsoft.com/office/powerpoint/2010/main" val="2324078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2DF0D-EAFB-6440-E627-F4F19A5B4324}"/>
              </a:ext>
            </a:extLst>
          </p:cNvPr>
          <p:cNvSpPr>
            <a:spLocks noGrp="1"/>
          </p:cNvSpPr>
          <p:nvPr>
            <p:ph type="title"/>
          </p:nvPr>
        </p:nvSpPr>
        <p:spPr/>
        <p:txBody>
          <a:bodyPr/>
          <a:lstStyle/>
          <a:p>
            <a:r>
              <a:rPr lang="en-US"/>
              <a:t>Regulation: § 8-201.14</a:t>
            </a:r>
            <a:br>
              <a:rPr lang="en-US"/>
            </a:br>
            <a:r>
              <a:rPr lang="en-US"/>
              <a:t>Contents of a HACCP Plan (Cont’d)</a:t>
            </a:r>
          </a:p>
        </p:txBody>
      </p:sp>
      <p:sp>
        <p:nvSpPr>
          <p:cNvPr id="3" name="Content Placeholder 2">
            <a:extLst>
              <a:ext uri="{FF2B5EF4-FFF2-40B4-BE49-F238E27FC236}">
                <a16:creationId xmlns:a16="http://schemas.microsoft.com/office/drawing/2014/main" id="{0AB2EE2F-30C8-7979-8585-839ABB925129}"/>
              </a:ext>
            </a:extLst>
          </p:cNvPr>
          <p:cNvSpPr>
            <a:spLocks noGrp="1"/>
          </p:cNvSpPr>
          <p:nvPr>
            <p:ph idx="1"/>
          </p:nvPr>
        </p:nvSpPr>
        <p:spPr>
          <a:xfrm>
            <a:off x="420277" y="1716213"/>
            <a:ext cx="11390723" cy="4362845"/>
          </a:xfrm>
        </p:spPr>
        <p:txBody>
          <a:bodyPr vert="horz" lIns="182880" tIns="45720" rIns="182880" bIns="45720" rtlCol="0" anchor="t">
            <a:noAutofit/>
          </a:bodyPr>
          <a:lstStyle/>
          <a:p>
            <a:pPr marL="0" marR="0">
              <a:spcBef>
                <a:spcPts val="0"/>
              </a:spcBef>
            </a:pPr>
            <a:r>
              <a:rPr lang="en-US" sz="2000">
                <a:solidFill>
                  <a:srgbClr val="000000"/>
                </a:solidFill>
                <a:effectLst/>
                <a:latin typeface="Arial"/>
                <a:ea typeface="Batang"/>
                <a:cs typeface="Arial"/>
              </a:rPr>
              <a:t>D) A CRITICAL CONTROL POINT summary for each specific FOOD or category type that clearly identifies:</a:t>
            </a:r>
          </a:p>
          <a:p>
            <a:pPr marL="342900" marR="0" lvl="0" indent="-342900">
              <a:spcBef>
                <a:spcPts val="0"/>
              </a:spcBef>
              <a:spcAft>
                <a:spcPts val="0"/>
              </a:spcAft>
              <a:buFont typeface="+mj-lt"/>
              <a:buAutoNum type="arabicParenBoth"/>
              <a:tabLst>
                <a:tab pos="400050" algn="l"/>
              </a:tabLst>
            </a:pPr>
            <a:r>
              <a:rPr lang="en-US" sz="2000">
                <a:effectLst/>
                <a:latin typeface="Arial"/>
                <a:ea typeface="Batang"/>
                <a:cs typeface="Arial"/>
              </a:rPr>
              <a:t>Each CRITICAL CONTROL POINT, </a:t>
            </a:r>
            <a:r>
              <a:rPr lang="en-US" sz="2000" baseline="30000" err="1">
                <a:effectLst/>
                <a:latin typeface="Arial"/>
                <a:ea typeface="Batang"/>
                <a:cs typeface="Arial"/>
              </a:rPr>
              <a:t>Pf</a:t>
            </a:r>
            <a:endParaRPr lang="en-US" sz="2000">
              <a:effectLst/>
              <a:latin typeface="Arial"/>
              <a:ea typeface="Batang"/>
              <a:cs typeface="Arial"/>
            </a:endParaRPr>
          </a:p>
          <a:p>
            <a:pPr marL="342900" marR="0" lvl="0" indent="-342900">
              <a:spcBef>
                <a:spcPts val="0"/>
              </a:spcBef>
              <a:spcAft>
                <a:spcPts val="0"/>
              </a:spcAft>
              <a:buFont typeface="+mj-lt"/>
              <a:buAutoNum type="arabicParenBoth"/>
              <a:tabLst>
                <a:tab pos="400050" algn="l"/>
              </a:tabLst>
            </a:pPr>
            <a:r>
              <a:rPr lang="en-US" sz="2000">
                <a:effectLst/>
                <a:latin typeface="Arial"/>
                <a:ea typeface="Batang"/>
                <a:cs typeface="Arial"/>
              </a:rPr>
              <a:t>The CRITICAL LIMITS for each CRITICAL CONTROL POINT, </a:t>
            </a:r>
            <a:r>
              <a:rPr lang="en-US" sz="2000" baseline="30000" err="1">
                <a:effectLst/>
                <a:latin typeface="Arial"/>
                <a:ea typeface="Batang"/>
                <a:cs typeface="Arial"/>
              </a:rPr>
              <a:t>Pf</a:t>
            </a:r>
            <a:endParaRPr lang="en-US" sz="2000">
              <a:effectLst/>
              <a:latin typeface="Arial"/>
              <a:ea typeface="Batang"/>
              <a:cs typeface="Arial"/>
            </a:endParaRPr>
          </a:p>
          <a:p>
            <a:pPr marL="342900" marR="0" lvl="0" indent="-342900">
              <a:spcBef>
                <a:spcPts val="0"/>
              </a:spcBef>
              <a:spcAft>
                <a:spcPts val="0"/>
              </a:spcAft>
              <a:buFont typeface="+mj-lt"/>
              <a:buAutoNum type="arabicParenBoth"/>
              <a:tabLst>
                <a:tab pos="400050" algn="l"/>
              </a:tabLst>
            </a:pPr>
            <a:r>
              <a:rPr lang="en-US" sz="2000">
                <a:effectLst/>
                <a:latin typeface="Arial"/>
                <a:ea typeface="Batang"/>
                <a:cs typeface="Arial"/>
              </a:rPr>
              <a:t>The method and frequency for monitoring and controlling each CRITICAL CONTROL POINT by the  designated FOOD EMPLOYEE or PERSON IN CHARGE </a:t>
            </a:r>
            <a:r>
              <a:rPr lang="en-US" sz="2000" baseline="30000" err="1">
                <a:effectLst/>
                <a:latin typeface="Arial"/>
                <a:ea typeface="Batang"/>
                <a:cs typeface="Arial"/>
              </a:rPr>
              <a:t>Pf</a:t>
            </a:r>
            <a:endParaRPr lang="en-US" sz="2000">
              <a:effectLst/>
              <a:latin typeface="Arial"/>
              <a:ea typeface="Batang"/>
              <a:cs typeface="Arial"/>
            </a:endParaRPr>
          </a:p>
          <a:p>
            <a:pPr marL="342900" marR="0" lvl="0" indent="-342900">
              <a:spcBef>
                <a:spcPts val="0"/>
              </a:spcBef>
              <a:spcAft>
                <a:spcPts val="0"/>
              </a:spcAft>
              <a:buFont typeface="+mj-lt"/>
              <a:buAutoNum type="arabicParenBoth"/>
              <a:tabLst>
                <a:tab pos="400050" algn="l"/>
              </a:tabLst>
            </a:pPr>
            <a:r>
              <a:rPr lang="en-US" sz="2000">
                <a:effectLst/>
                <a:latin typeface="Arial"/>
                <a:ea typeface="Batang"/>
                <a:cs typeface="Arial"/>
              </a:rPr>
              <a:t>The method and frequency for the PERSON IN CHARGE to routinely verify that the FOOD EMPLOYEE is following standard operating procedures and monitoring CRITICAL CONTROL POINTS, </a:t>
            </a:r>
            <a:r>
              <a:rPr lang="en-US" sz="2000" baseline="30000" err="1">
                <a:effectLst/>
                <a:latin typeface="Arial"/>
                <a:ea typeface="Batang"/>
                <a:cs typeface="Arial"/>
              </a:rPr>
              <a:t>Pf</a:t>
            </a:r>
            <a:endParaRPr lang="en-US" sz="2000">
              <a:effectLst/>
              <a:latin typeface="Arial"/>
              <a:ea typeface="Batang"/>
              <a:cs typeface="Arial"/>
            </a:endParaRPr>
          </a:p>
          <a:p>
            <a:pPr marL="342900" marR="0" lvl="0" indent="-342900">
              <a:spcBef>
                <a:spcPts val="0"/>
              </a:spcBef>
              <a:spcAft>
                <a:spcPts val="0"/>
              </a:spcAft>
              <a:buFont typeface="+mj-lt"/>
              <a:buAutoNum type="arabicParenBoth"/>
              <a:tabLst>
                <a:tab pos="400050" algn="l"/>
              </a:tabLst>
            </a:pPr>
            <a:r>
              <a:rPr lang="en-US" sz="2000">
                <a:effectLst/>
                <a:latin typeface="Arial"/>
                <a:ea typeface="Batang"/>
                <a:cs typeface="Arial"/>
              </a:rPr>
              <a:t>Action to be taken by the designated FOOD EMPLOYEE or PERSON IN CHARGE if the CRITICAL LIMITS for each CRITICAL CONTROL POINT are not met, </a:t>
            </a:r>
            <a:r>
              <a:rPr lang="en-US" sz="2000" baseline="30000" err="1">
                <a:effectLst/>
                <a:latin typeface="Arial"/>
                <a:ea typeface="Batang"/>
                <a:cs typeface="Arial"/>
              </a:rPr>
              <a:t>Pf</a:t>
            </a:r>
            <a:r>
              <a:rPr lang="en-US" sz="2000">
                <a:effectLst/>
                <a:latin typeface="Arial"/>
                <a:ea typeface="Batang"/>
                <a:cs typeface="Arial"/>
              </a:rPr>
              <a:t> and</a:t>
            </a:r>
          </a:p>
          <a:p>
            <a:pPr marL="342900" indent="-342900">
              <a:spcBef>
                <a:spcPts val="0"/>
              </a:spcBef>
              <a:spcAft>
                <a:spcPts val="0"/>
              </a:spcAft>
              <a:buFont typeface="+mj-lt"/>
              <a:buAutoNum type="arabicParenBoth"/>
              <a:tabLst>
                <a:tab pos="400050" algn="l"/>
              </a:tabLst>
            </a:pPr>
            <a:r>
              <a:rPr lang="en-US" sz="2000">
                <a:effectLst/>
                <a:latin typeface="Arial"/>
                <a:ea typeface="Batang"/>
                <a:cs typeface="Arial"/>
              </a:rPr>
              <a:t>Records to be maintained by the PERSON IN CHARGE to demonstrate that the HACCP PLAN is</a:t>
            </a:r>
            <a:r>
              <a:rPr lang="en-US" sz="2000">
                <a:latin typeface="Arial"/>
                <a:ea typeface="Batang"/>
                <a:cs typeface="Arial"/>
              </a:rPr>
              <a:t> </a:t>
            </a:r>
            <a:r>
              <a:rPr lang="en-US" sz="2000">
                <a:effectLst/>
                <a:latin typeface="Arial"/>
                <a:ea typeface="Batang"/>
                <a:cs typeface="Arial"/>
              </a:rPr>
              <a:t>properly operated and managed; </a:t>
            </a:r>
            <a:r>
              <a:rPr lang="en-US" sz="2000" baseline="30000" err="1">
                <a:effectLst/>
                <a:latin typeface="Arial"/>
                <a:ea typeface="Batang"/>
                <a:cs typeface="Arial"/>
              </a:rPr>
              <a:t>Pf</a:t>
            </a:r>
            <a:r>
              <a:rPr lang="en-US" sz="2000">
                <a:effectLst/>
                <a:latin typeface="Arial"/>
                <a:ea typeface="Batang"/>
                <a:cs typeface="Arial"/>
              </a:rPr>
              <a:t> and</a:t>
            </a:r>
          </a:p>
        </p:txBody>
      </p:sp>
      <p:sp>
        <p:nvSpPr>
          <p:cNvPr id="5" name="Slide Number Placeholder 5">
            <a:extLst>
              <a:ext uri="{FF2B5EF4-FFF2-40B4-BE49-F238E27FC236}">
                <a16:creationId xmlns:a16="http://schemas.microsoft.com/office/drawing/2014/main" id="{530DE1D1-4F03-A351-2A72-B253E1603340}"/>
              </a:ext>
            </a:extLst>
          </p:cNvPr>
          <p:cNvSpPr txBox="1">
            <a:spLocks/>
          </p:cNvSpPr>
          <p:nvPr/>
        </p:nvSpPr>
        <p:spPr>
          <a:xfrm>
            <a:off x="9900460" y="6459787"/>
            <a:ext cx="1312025" cy="365125"/>
          </a:xfrm>
          <a:prstGeom prst="rect">
            <a:avLst/>
          </a:prstGeom>
        </p:spPr>
        <p:txBody>
          <a:bodyPr anchor="ctr"/>
          <a:lstStyle>
            <a:defPPr>
              <a:defRPr lang="en-US"/>
            </a:defPPr>
            <a:lvl1pPr marL="0" algn="l" defTabSz="4572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712C4A9B-56B6-4F19-B34C-CB5061A7DFCE}" type="slidenum">
              <a:rPr lang="en-US" smtClean="0">
                <a:solidFill>
                  <a:schemeClr val="tx2"/>
                </a:solidFill>
              </a:rPr>
              <a:pPr algn="r">
                <a:defRPr/>
              </a:pPr>
              <a:t>65</a:t>
            </a:fld>
            <a:endParaRPr lang="en-US">
              <a:solidFill>
                <a:schemeClr val="tx2"/>
              </a:solidFill>
            </a:endParaRPr>
          </a:p>
        </p:txBody>
      </p:sp>
      <p:sp>
        <p:nvSpPr>
          <p:cNvPr id="8" name="Date Placeholder 3">
            <a:extLst>
              <a:ext uri="{FF2B5EF4-FFF2-40B4-BE49-F238E27FC236}">
                <a16:creationId xmlns:a16="http://schemas.microsoft.com/office/drawing/2014/main" id="{9104F0D2-7183-8CF3-E0DD-567C4071F4D6}"/>
              </a:ext>
            </a:extLst>
          </p:cNvPr>
          <p:cNvSpPr txBox="1">
            <a:spLocks/>
          </p:cNvSpPr>
          <p:nvPr/>
        </p:nvSpPr>
        <p:spPr>
          <a:xfrm>
            <a:off x="1097282" y="6459787"/>
            <a:ext cx="2472271"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rgbClr val="FFFFFF"/>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US" dirty="0">
              <a:solidFill>
                <a:schemeClr val="tx2"/>
              </a:solidFill>
            </a:endParaRPr>
          </a:p>
        </p:txBody>
      </p:sp>
      <p:sp>
        <p:nvSpPr>
          <p:cNvPr id="9" name="Footer Placeholder 4">
            <a:extLst>
              <a:ext uri="{FF2B5EF4-FFF2-40B4-BE49-F238E27FC236}">
                <a16:creationId xmlns:a16="http://schemas.microsoft.com/office/drawing/2014/main" id="{02187C58-2A3B-DED1-D60B-A6453BDD4D7D}"/>
              </a:ext>
            </a:extLst>
          </p:cNvPr>
          <p:cNvSpPr txBox="1">
            <a:spLocks/>
          </p:cNvSpPr>
          <p:nvPr/>
        </p:nvSpPr>
        <p:spPr>
          <a:xfrm>
            <a:off x="3686186" y="6459787"/>
            <a:ext cx="4822804"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dirty="0">
                <a:solidFill>
                  <a:schemeClr val="tx2"/>
                </a:solidFill>
              </a:rPr>
              <a:t>TIER 2 FOOD</a:t>
            </a:r>
          </a:p>
        </p:txBody>
      </p:sp>
    </p:spTree>
    <p:extLst>
      <p:ext uri="{BB962C8B-B14F-4D97-AF65-F5344CB8AC3E}">
        <p14:creationId xmlns:p14="http://schemas.microsoft.com/office/powerpoint/2010/main" val="4088266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5567E6-39F9-A1C4-4AE5-E92CFFF4967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54E2EB1-7CEC-EC49-62BD-AC5574DED493}"/>
              </a:ext>
            </a:extLst>
          </p:cNvPr>
          <p:cNvSpPr>
            <a:spLocks noGrp="1"/>
          </p:cNvSpPr>
          <p:nvPr>
            <p:ph type="title"/>
          </p:nvPr>
        </p:nvSpPr>
        <p:spPr>
          <a:xfrm>
            <a:off x="566928" y="384048"/>
            <a:ext cx="11625072" cy="850392"/>
          </a:xfrm>
        </p:spPr>
        <p:txBody>
          <a:bodyPr>
            <a:normAutofit/>
          </a:bodyPr>
          <a:lstStyle/>
          <a:p>
            <a:r>
              <a:rPr lang="en-US" sz="3600" b="1" dirty="0">
                <a:latin typeface="Arial"/>
                <a:ea typeface="Verdana"/>
                <a:cs typeface="Arial"/>
              </a:rPr>
              <a:t>Acidified Sushi Rice HACCP Plan Contents</a:t>
            </a:r>
          </a:p>
        </p:txBody>
      </p:sp>
      <p:sp>
        <p:nvSpPr>
          <p:cNvPr id="7" name="Content Placeholder 6">
            <a:extLst>
              <a:ext uri="{FF2B5EF4-FFF2-40B4-BE49-F238E27FC236}">
                <a16:creationId xmlns:a16="http://schemas.microsoft.com/office/drawing/2014/main" id="{41354A33-2CF2-6BF3-6A5D-0F0F2816AFE9}"/>
              </a:ext>
            </a:extLst>
          </p:cNvPr>
          <p:cNvSpPr>
            <a:spLocks noGrp="1"/>
          </p:cNvSpPr>
          <p:nvPr>
            <p:ph idx="1"/>
          </p:nvPr>
        </p:nvSpPr>
        <p:spPr>
          <a:xfrm>
            <a:off x="566928" y="1284311"/>
            <a:ext cx="9994862" cy="4894853"/>
          </a:xfrm>
        </p:spPr>
        <p:txBody>
          <a:bodyPr vert="horz" lIns="182880" tIns="45720" rIns="182880" bIns="45720" rtlCol="0" anchor="t">
            <a:noAutofit/>
          </a:bodyPr>
          <a:lstStyle/>
          <a:p>
            <a:pPr marL="342900" indent="-342900">
              <a:buFont typeface="Arial" panose="020B0604020202020204" pitchFamily="34" charset="0"/>
              <a:buChar char="•"/>
            </a:pPr>
            <a:r>
              <a:rPr lang="en-US" dirty="0">
                <a:latin typeface="Arial"/>
                <a:cs typeface="Arial"/>
              </a:rPr>
              <a:t>Hazard is Bacillus Cereus</a:t>
            </a:r>
            <a:endParaRPr lang="en-US"/>
          </a:p>
          <a:p>
            <a:pPr marL="342900" indent="-342900">
              <a:buFont typeface="Arial" panose="020B0604020202020204" pitchFamily="34" charset="0"/>
              <a:buChar char="•"/>
            </a:pPr>
            <a:r>
              <a:rPr lang="en-US" dirty="0">
                <a:latin typeface="Arial"/>
                <a:cs typeface="Arial"/>
              </a:rPr>
              <a:t>Acidification of the rice is CCP</a:t>
            </a:r>
            <a:endParaRPr lang="en-US"/>
          </a:p>
          <a:p>
            <a:pPr marL="342900" indent="-342900">
              <a:buFont typeface="Arial" panose="020B0604020202020204" pitchFamily="34" charset="0"/>
              <a:buChar char="•"/>
            </a:pPr>
            <a:r>
              <a:rPr lang="en-US" dirty="0">
                <a:latin typeface="Arial"/>
                <a:cs typeface="Arial"/>
              </a:rPr>
              <a:t>Recipe includes weight/volume of rice and water and strength of vinegar</a:t>
            </a:r>
          </a:p>
          <a:p>
            <a:pPr marL="342900" indent="-342900">
              <a:buFont typeface="Arial" panose="020B0604020202020204" pitchFamily="34" charset="0"/>
              <a:buChar char="•"/>
            </a:pPr>
            <a:r>
              <a:rPr lang="en-US" dirty="0">
                <a:latin typeface="Arial"/>
                <a:cs typeface="Arial"/>
              </a:rPr>
              <a:t>PH of each batch of acidified rice must be verified using a calibrated (daily) pH meter or appropriate pH paper</a:t>
            </a:r>
            <a:endParaRPr lang="en-US"/>
          </a:p>
          <a:p>
            <a:pPr marL="383540" lvl="1" indent="-182245">
              <a:buFont typeface="Arial" panose="020B0604020202020204" pitchFamily="34" charset="0"/>
              <a:buChar char="•"/>
            </a:pPr>
            <a:r>
              <a:rPr lang="en-US" sz="2400" dirty="0">
                <a:latin typeface="Arial"/>
                <a:cs typeface="Arial"/>
              </a:rPr>
              <a:t>pH strips must be able to detect 0.1 unit differences in pH (increments of 0.3 or less)</a:t>
            </a:r>
          </a:p>
          <a:p>
            <a:pPr marL="342900" indent="-342900">
              <a:buFont typeface="Arial" panose="020B0604020202020204" pitchFamily="34" charset="0"/>
              <a:buChar char="•"/>
            </a:pPr>
            <a:r>
              <a:rPr lang="en-US" dirty="0">
                <a:latin typeface="Arial"/>
                <a:cs typeface="Arial"/>
              </a:rPr>
              <a:t>Record-keeping to document pH, pH meter calibration and Corrective action</a:t>
            </a:r>
          </a:p>
          <a:p>
            <a:pPr marL="342900" indent="-342900">
              <a:buFont typeface="Arial" panose="020B0604020202020204" pitchFamily="34" charset="0"/>
              <a:buChar char="•"/>
            </a:pPr>
            <a:r>
              <a:rPr lang="en-US" dirty="0">
                <a:latin typeface="Arial"/>
                <a:cs typeface="Arial"/>
              </a:rPr>
              <a:t>Sample log forms</a:t>
            </a:r>
          </a:p>
        </p:txBody>
      </p:sp>
      <p:sp>
        <p:nvSpPr>
          <p:cNvPr id="8" name="Slide Number Placeholder 5">
            <a:extLst>
              <a:ext uri="{FF2B5EF4-FFF2-40B4-BE49-F238E27FC236}">
                <a16:creationId xmlns:a16="http://schemas.microsoft.com/office/drawing/2014/main" id="{463D28FD-C197-FC8A-B14D-E7AF57887585}"/>
              </a:ext>
            </a:extLst>
          </p:cNvPr>
          <p:cNvSpPr>
            <a:spLocks noGrp="1"/>
          </p:cNvSpPr>
          <p:nvPr>
            <p:ph type="sldNum" sz="quarter" idx="12"/>
          </p:nvPr>
        </p:nvSpPr>
        <p:spPr>
          <a:xfrm>
            <a:off x="9900460" y="6459787"/>
            <a:ext cx="1312025" cy="365125"/>
          </a:xfrm>
          <a:prstGeom prst="rect">
            <a:avLst/>
          </a:prstGeom>
        </p:spPr>
        <p:txBody>
          <a:bodyPr anchor="ctr"/>
          <a:lstStyle>
            <a:defPPr>
              <a:defRPr lang="en-US"/>
            </a:defPPr>
            <a:lvl1pPr marL="0" algn="r" defTabSz="4572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712C4A9B-56B6-4F19-B34C-CB5061A7DFCE}" type="slidenum">
              <a:rPr lang="en-US" smtClean="0"/>
              <a:pPr algn="r">
                <a:defRPr/>
              </a:pPr>
              <a:t>66</a:t>
            </a:fld>
            <a:endParaRPr lang="en-US"/>
          </a:p>
        </p:txBody>
      </p:sp>
      <p:sp>
        <p:nvSpPr>
          <p:cNvPr id="10" name="Footer Placeholder 4">
            <a:extLst>
              <a:ext uri="{FF2B5EF4-FFF2-40B4-BE49-F238E27FC236}">
                <a16:creationId xmlns:a16="http://schemas.microsoft.com/office/drawing/2014/main" id="{03B42C92-3F25-276B-8232-279D989D351D}"/>
              </a:ext>
            </a:extLst>
          </p:cNvPr>
          <p:cNvSpPr>
            <a:spLocks noGrp="1"/>
          </p:cNvSpPr>
          <p:nvPr>
            <p:ph type="ftr" sz="quarter" idx="3"/>
          </p:nvPr>
        </p:nvSpPr>
        <p:spPr>
          <a:xfrm>
            <a:off x="3686186" y="6459787"/>
            <a:ext cx="4822804" cy="365125"/>
          </a:xfrm>
          <a:prstGeom prst="rect">
            <a:avLst/>
          </a:prstGeom>
        </p:spPr>
        <p:txBody>
          <a:bodyPr vert="horz" lIns="91440" tIns="45720" rIns="91440" bIns="45720" rtlCol="0" anchor="ctr"/>
          <a:lstStyle>
            <a:lvl1pPr algn="ctr">
              <a:defRPr sz="900" cap="all" baseline="0">
                <a:solidFill>
                  <a:srgbClr val="FFFFFF"/>
                </a:solidFill>
                <a:latin typeface="Arial" panose="020B0604020202020204" pitchFamily="34" charset="0"/>
                <a:cs typeface="Arial" panose="020B0604020202020204" pitchFamily="34" charset="0"/>
              </a:defRPr>
            </a:lvl1pPr>
          </a:lstStyle>
          <a:p>
            <a:pPr>
              <a:defRPr/>
            </a:pPr>
            <a:r>
              <a:rPr lang="en-US" dirty="0"/>
              <a:t>TIER 2 FOOD</a:t>
            </a:r>
          </a:p>
        </p:txBody>
      </p:sp>
    </p:spTree>
    <p:extLst>
      <p:ext uri="{BB962C8B-B14F-4D97-AF65-F5344CB8AC3E}">
        <p14:creationId xmlns:p14="http://schemas.microsoft.com/office/powerpoint/2010/main" val="1868859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9DE5F7-C74D-43C2-9327-636F9C17C8C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5B908D2-16D4-06B3-1B84-39304FB03B7C}"/>
              </a:ext>
            </a:extLst>
          </p:cNvPr>
          <p:cNvSpPr>
            <a:spLocks noGrp="1"/>
          </p:cNvSpPr>
          <p:nvPr>
            <p:ph type="title"/>
          </p:nvPr>
        </p:nvSpPr>
        <p:spPr>
          <a:xfrm>
            <a:off x="566928" y="384048"/>
            <a:ext cx="11625072" cy="850392"/>
          </a:xfrm>
        </p:spPr>
        <p:txBody>
          <a:bodyPr>
            <a:normAutofit/>
          </a:bodyPr>
          <a:lstStyle/>
          <a:p>
            <a:r>
              <a:rPr lang="en-US" sz="3600" b="1" dirty="0">
                <a:latin typeface="Arial"/>
                <a:ea typeface="Verdana"/>
                <a:cs typeface="Arial"/>
              </a:rPr>
              <a:t>Acidified Sushi Rice HACCP Plan Key Elements</a:t>
            </a:r>
          </a:p>
        </p:txBody>
      </p:sp>
      <p:sp>
        <p:nvSpPr>
          <p:cNvPr id="7" name="Content Placeholder 6">
            <a:extLst>
              <a:ext uri="{FF2B5EF4-FFF2-40B4-BE49-F238E27FC236}">
                <a16:creationId xmlns:a16="http://schemas.microsoft.com/office/drawing/2014/main" id="{22959969-9F90-EA07-361F-3A42F312412D}"/>
              </a:ext>
            </a:extLst>
          </p:cNvPr>
          <p:cNvSpPr>
            <a:spLocks noGrp="1"/>
          </p:cNvSpPr>
          <p:nvPr>
            <p:ph idx="1"/>
          </p:nvPr>
        </p:nvSpPr>
        <p:spPr>
          <a:xfrm>
            <a:off x="566928" y="1238123"/>
            <a:ext cx="10009239" cy="4664816"/>
          </a:xfrm>
        </p:spPr>
        <p:txBody>
          <a:bodyPr vert="horz" lIns="182880" tIns="45720" rIns="182880" bIns="45720" rtlCol="0" anchor="t">
            <a:noAutofit/>
          </a:bodyPr>
          <a:lstStyle/>
          <a:p>
            <a:pPr marL="457200" indent="-457200">
              <a:buFont typeface="Arial"/>
              <a:buChar char="•"/>
            </a:pPr>
            <a:r>
              <a:rPr lang="en-US" sz="2800" dirty="0">
                <a:latin typeface="Arial"/>
                <a:cs typeface="Arial"/>
              </a:rPr>
              <a:t>I</a:t>
            </a:r>
            <a:r>
              <a:rPr lang="en-US" sz="3200" dirty="0">
                <a:latin typeface="Arial"/>
                <a:cs typeface="Arial"/>
              </a:rPr>
              <a:t>f using pH paper, the pH shall not exceed 4.3</a:t>
            </a:r>
            <a:endParaRPr lang="en-US" sz="3200"/>
          </a:p>
          <a:p>
            <a:pPr marL="457200" indent="-457200">
              <a:buFont typeface="Arial"/>
              <a:buChar char="•"/>
            </a:pPr>
            <a:r>
              <a:rPr lang="en-US" sz="3200" dirty="0">
                <a:latin typeface="Arial"/>
                <a:cs typeface="Arial"/>
              </a:rPr>
              <a:t>If using a pH meter, the pH shall not exceed:</a:t>
            </a:r>
            <a:endParaRPr lang="en-US" sz="3200"/>
          </a:p>
          <a:p>
            <a:pPr marL="566420" lvl="2" indent="-182245">
              <a:buFont typeface="Arial"/>
              <a:buChar char="•"/>
            </a:pPr>
            <a:r>
              <a:rPr lang="en-US" sz="3400" dirty="0">
                <a:latin typeface="Arial"/>
                <a:cs typeface="Arial"/>
              </a:rPr>
              <a:t>4.3 if tested within 2 hours of preparation, or</a:t>
            </a:r>
            <a:endParaRPr lang="en-US" sz="3400">
              <a:ea typeface="Calibri" panose="020F0502020204030204"/>
              <a:cs typeface="Calibri" panose="020F0502020204030204"/>
            </a:endParaRPr>
          </a:p>
          <a:p>
            <a:pPr marL="566420" lvl="2" indent="-182245">
              <a:buFont typeface="Arial"/>
              <a:buChar char="•"/>
            </a:pPr>
            <a:r>
              <a:rPr lang="en-US" sz="3400" dirty="0">
                <a:latin typeface="Arial"/>
                <a:cs typeface="Arial"/>
              </a:rPr>
              <a:t>4.6 if tested after 2 hours of preparation.</a:t>
            </a:r>
          </a:p>
          <a:p>
            <a:pPr marL="457200" indent="-457200">
              <a:buFont typeface="Arial"/>
              <a:buChar char="•"/>
            </a:pPr>
            <a:r>
              <a:rPr lang="en-US" sz="3200" dirty="0">
                <a:latin typeface="Arial"/>
                <a:cs typeface="Arial"/>
              </a:rPr>
              <a:t>Lab validation updated annually or when recipe is modified</a:t>
            </a:r>
          </a:p>
          <a:p>
            <a:pPr marL="457200" indent="-457200">
              <a:buFont typeface="Arial"/>
              <a:buChar char="•"/>
            </a:pPr>
            <a:r>
              <a:rPr lang="en-US" sz="3200" dirty="0">
                <a:latin typeface="Arial"/>
                <a:cs typeface="Arial"/>
              </a:rPr>
              <a:t>Signed and dated HACCP plan reviewed and updated at least annually or as needed by PIC.</a:t>
            </a:r>
          </a:p>
        </p:txBody>
      </p:sp>
      <p:sp>
        <p:nvSpPr>
          <p:cNvPr id="8" name="Slide Number Placeholder 5">
            <a:extLst>
              <a:ext uri="{FF2B5EF4-FFF2-40B4-BE49-F238E27FC236}">
                <a16:creationId xmlns:a16="http://schemas.microsoft.com/office/drawing/2014/main" id="{725973D3-30E2-CE4D-BC4A-709FA10EC632}"/>
              </a:ext>
            </a:extLst>
          </p:cNvPr>
          <p:cNvSpPr>
            <a:spLocks noGrp="1"/>
          </p:cNvSpPr>
          <p:nvPr>
            <p:ph type="sldNum" sz="quarter" idx="12"/>
          </p:nvPr>
        </p:nvSpPr>
        <p:spPr>
          <a:xfrm>
            <a:off x="9900460" y="6459787"/>
            <a:ext cx="1312025" cy="365125"/>
          </a:xfrm>
          <a:prstGeom prst="rect">
            <a:avLst/>
          </a:prstGeom>
        </p:spPr>
        <p:txBody>
          <a:bodyPr anchor="ctr"/>
          <a:lstStyle>
            <a:defPPr>
              <a:defRPr lang="en-US"/>
            </a:defPPr>
            <a:lvl1pPr marL="0" algn="r" defTabSz="4572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712C4A9B-56B6-4F19-B34C-CB5061A7DFCE}" type="slidenum">
              <a:rPr lang="en-US" smtClean="0"/>
              <a:pPr algn="r">
                <a:defRPr/>
              </a:pPr>
              <a:t>67</a:t>
            </a:fld>
            <a:endParaRPr lang="en-US"/>
          </a:p>
        </p:txBody>
      </p:sp>
      <p:sp>
        <p:nvSpPr>
          <p:cNvPr id="10" name="Footer Placeholder 4">
            <a:extLst>
              <a:ext uri="{FF2B5EF4-FFF2-40B4-BE49-F238E27FC236}">
                <a16:creationId xmlns:a16="http://schemas.microsoft.com/office/drawing/2014/main" id="{C52FC489-B235-A978-3517-04DC2158905F}"/>
              </a:ext>
            </a:extLst>
          </p:cNvPr>
          <p:cNvSpPr>
            <a:spLocks noGrp="1"/>
          </p:cNvSpPr>
          <p:nvPr>
            <p:ph type="ftr" sz="quarter" idx="3"/>
          </p:nvPr>
        </p:nvSpPr>
        <p:spPr>
          <a:xfrm>
            <a:off x="3686186" y="6459787"/>
            <a:ext cx="4822804" cy="365125"/>
          </a:xfrm>
          <a:prstGeom prst="rect">
            <a:avLst/>
          </a:prstGeom>
        </p:spPr>
        <p:txBody>
          <a:bodyPr vert="horz" lIns="91440" tIns="45720" rIns="91440" bIns="45720" rtlCol="0" anchor="ctr"/>
          <a:lstStyle>
            <a:lvl1pPr algn="ctr">
              <a:defRPr sz="900" cap="all" baseline="0">
                <a:solidFill>
                  <a:srgbClr val="FFFFFF"/>
                </a:solidFill>
                <a:latin typeface="Arial" panose="020B0604020202020204" pitchFamily="34" charset="0"/>
                <a:cs typeface="Arial" panose="020B0604020202020204" pitchFamily="34" charset="0"/>
              </a:defRPr>
            </a:lvl1pPr>
          </a:lstStyle>
          <a:p>
            <a:pPr>
              <a:defRPr/>
            </a:pPr>
            <a:r>
              <a:rPr lang="en-US" dirty="0"/>
              <a:t>TIER 2 FOOD</a:t>
            </a:r>
          </a:p>
        </p:txBody>
      </p:sp>
    </p:spTree>
    <p:extLst>
      <p:ext uri="{BB962C8B-B14F-4D97-AF65-F5344CB8AC3E}">
        <p14:creationId xmlns:p14="http://schemas.microsoft.com/office/powerpoint/2010/main" val="2357209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38A8F9-0FCD-3C5E-58FB-55A82E8B937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6C90D5A-B611-D469-A2A7-34FB4F8CDFF1}"/>
              </a:ext>
            </a:extLst>
          </p:cNvPr>
          <p:cNvSpPr>
            <a:spLocks noGrp="1"/>
          </p:cNvSpPr>
          <p:nvPr>
            <p:ph type="title"/>
          </p:nvPr>
        </p:nvSpPr>
        <p:spPr>
          <a:xfrm>
            <a:off x="566928" y="384048"/>
            <a:ext cx="11625072" cy="850392"/>
          </a:xfrm>
        </p:spPr>
        <p:txBody>
          <a:bodyPr>
            <a:normAutofit/>
          </a:bodyPr>
          <a:lstStyle/>
          <a:p>
            <a:r>
              <a:rPr lang="en-US" sz="3600" b="1" dirty="0">
                <a:latin typeface="Arial"/>
                <a:ea typeface="Verdana"/>
                <a:cs typeface="Arial"/>
              </a:rPr>
              <a:t>Acidified Sushi Rice HACCP Plan Key Elements</a:t>
            </a:r>
          </a:p>
        </p:txBody>
      </p:sp>
      <p:sp>
        <p:nvSpPr>
          <p:cNvPr id="7" name="Content Placeholder 6">
            <a:extLst>
              <a:ext uri="{FF2B5EF4-FFF2-40B4-BE49-F238E27FC236}">
                <a16:creationId xmlns:a16="http://schemas.microsoft.com/office/drawing/2014/main" id="{AA7BBDA2-0F99-2B35-7017-E2AFA719549E}"/>
              </a:ext>
            </a:extLst>
          </p:cNvPr>
          <p:cNvSpPr>
            <a:spLocks noGrp="1"/>
          </p:cNvSpPr>
          <p:nvPr>
            <p:ph idx="1"/>
          </p:nvPr>
        </p:nvSpPr>
        <p:spPr>
          <a:xfrm>
            <a:off x="566928" y="1514348"/>
            <a:ext cx="10009239" cy="4664816"/>
          </a:xfrm>
        </p:spPr>
        <p:txBody>
          <a:bodyPr vert="horz" lIns="182880" tIns="45720" rIns="182880" bIns="45720" rtlCol="0" anchor="t">
            <a:noAutofit/>
          </a:bodyPr>
          <a:lstStyle/>
          <a:p>
            <a:r>
              <a:rPr lang="en-US" sz="2800" dirty="0">
                <a:latin typeface="Arial"/>
                <a:cs typeface="Arial"/>
              </a:rPr>
              <a:t>Supporting documents such as:</a:t>
            </a:r>
            <a:endParaRPr lang="en-US" dirty="0"/>
          </a:p>
          <a:p>
            <a:pPr>
              <a:buFont typeface="Arial" panose="020B0604020202020204" pitchFamily="34" charset="0"/>
              <a:buChar char="•"/>
            </a:pPr>
            <a:r>
              <a:rPr lang="en-US" sz="2800" dirty="0">
                <a:latin typeface="Arial"/>
                <a:cs typeface="Arial"/>
              </a:rPr>
              <a:t>FOOD EMPLOYEE and supervisory training plan that addresses the FOOD safety issues of concern</a:t>
            </a:r>
          </a:p>
          <a:p>
            <a:pPr>
              <a:buFont typeface="Arial" panose="020B0604020202020204" pitchFamily="34" charset="0"/>
              <a:buChar char="•"/>
            </a:pPr>
            <a:r>
              <a:rPr lang="en-US" sz="2800" dirty="0">
                <a:latin typeface="Arial"/>
                <a:cs typeface="Arial"/>
              </a:rPr>
              <a:t>PH meter calibration log</a:t>
            </a:r>
          </a:p>
          <a:p>
            <a:pPr>
              <a:buFont typeface="Arial" panose="020B0604020202020204" pitchFamily="34" charset="0"/>
              <a:buChar char="•"/>
            </a:pPr>
            <a:r>
              <a:rPr lang="en-US" sz="2800" dirty="0">
                <a:latin typeface="Arial"/>
                <a:cs typeface="Arial"/>
              </a:rPr>
              <a:t>PH measurement log (retain for 30 days)</a:t>
            </a:r>
          </a:p>
          <a:p>
            <a:pPr>
              <a:buFont typeface="Arial" panose="020B0604020202020204" pitchFamily="34" charset="0"/>
              <a:buChar char="•"/>
            </a:pPr>
            <a:r>
              <a:rPr lang="en-US" sz="2800" dirty="0">
                <a:latin typeface="Arial"/>
                <a:cs typeface="Arial"/>
              </a:rPr>
              <a:t>Validation by independent laboratory of acidification process. Redo if/when recipe changes</a:t>
            </a:r>
          </a:p>
          <a:p>
            <a:pPr>
              <a:buFont typeface="Arial" panose="020B0604020202020204" pitchFamily="34" charset="0"/>
              <a:buChar char="•"/>
            </a:pPr>
            <a:r>
              <a:rPr lang="en-US" sz="2800" dirty="0">
                <a:latin typeface="Arial"/>
                <a:cs typeface="Arial"/>
              </a:rPr>
              <a:t>Also: Parasite destruction documentation</a:t>
            </a:r>
          </a:p>
        </p:txBody>
      </p:sp>
      <p:sp>
        <p:nvSpPr>
          <p:cNvPr id="8" name="Slide Number Placeholder 5">
            <a:extLst>
              <a:ext uri="{FF2B5EF4-FFF2-40B4-BE49-F238E27FC236}">
                <a16:creationId xmlns:a16="http://schemas.microsoft.com/office/drawing/2014/main" id="{D4CDC38D-62AC-9840-62EC-C7A5EEBB496A}"/>
              </a:ext>
            </a:extLst>
          </p:cNvPr>
          <p:cNvSpPr>
            <a:spLocks noGrp="1"/>
          </p:cNvSpPr>
          <p:nvPr>
            <p:ph type="sldNum" sz="quarter" idx="12"/>
          </p:nvPr>
        </p:nvSpPr>
        <p:spPr>
          <a:xfrm>
            <a:off x="9900460" y="6459787"/>
            <a:ext cx="1312025" cy="365125"/>
          </a:xfrm>
          <a:prstGeom prst="rect">
            <a:avLst/>
          </a:prstGeom>
        </p:spPr>
        <p:txBody>
          <a:bodyPr anchor="ctr"/>
          <a:lstStyle>
            <a:defPPr>
              <a:defRPr lang="en-US"/>
            </a:defPPr>
            <a:lvl1pPr marL="0" algn="r" defTabSz="4572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712C4A9B-56B6-4F19-B34C-CB5061A7DFCE}" type="slidenum">
              <a:rPr lang="en-US" smtClean="0"/>
              <a:pPr algn="r">
                <a:defRPr/>
              </a:pPr>
              <a:t>68</a:t>
            </a:fld>
            <a:endParaRPr lang="en-US"/>
          </a:p>
        </p:txBody>
      </p:sp>
      <p:sp>
        <p:nvSpPr>
          <p:cNvPr id="10" name="Footer Placeholder 4">
            <a:extLst>
              <a:ext uri="{FF2B5EF4-FFF2-40B4-BE49-F238E27FC236}">
                <a16:creationId xmlns:a16="http://schemas.microsoft.com/office/drawing/2014/main" id="{82D8A302-75F5-598E-B0F8-4E084C5821DF}"/>
              </a:ext>
            </a:extLst>
          </p:cNvPr>
          <p:cNvSpPr>
            <a:spLocks noGrp="1"/>
          </p:cNvSpPr>
          <p:nvPr>
            <p:ph type="ftr" sz="quarter" idx="3"/>
          </p:nvPr>
        </p:nvSpPr>
        <p:spPr>
          <a:xfrm>
            <a:off x="3686186" y="6459787"/>
            <a:ext cx="4822804" cy="365125"/>
          </a:xfrm>
          <a:prstGeom prst="rect">
            <a:avLst/>
          </a:prstGeom>
        </p:spPr>
        <p:txBody>
          <a:bodyPr vert="horz" lIns="91440" tIns="45720" rIns="91440" bIns="45720" rtlCol="0" anchor="ctr"/>
          <a:lstStyle>
            <a:lvl1pPr algn="ctr">
              <a:defRPr sz="900" cap="all" baseline="0">
                <a:solidFill>
                  <a:srgbClr val="FFFFFF"/>
                </a:solidFill>
                <a:latin typeface="Arial" panose="020B0604020202020204" pitchFamily="34" charset="0"/>
                <a:cs typeface="Arial" panose="020B0604020202020204" pitchFamily="34" charset="0"/>
              </a:defRPr>
            </a:lvl1pPr>
          </a:lstStyle>
          <a:p>
            <a:pPr>
              <a:defRPr/>
            </a:pPr>
            <a:r>
              <a:rPr lang="en-US" dirty="0"/>
              <a:t>TIER 2 FOOD</a:t>
            </a:r>
          </a:p>
        </p:txBody>
      </p:sp>
    </p:spTree>
    <p:extLst>
      <p:ext uri="{BB962C8B-B14F-4D97-AF65-F5344CB8AC3E}">
        <p14:creationId xmlns:p14="http://schemas.microsoft.com/office/powerpoint/2010/main" val="181733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E1A51A-7DC7-D5E1-28C9-D80120FAFDA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CCC91C9-78F5-43D5-FB6E-95D8311565C0}"/>
              </a:ext>
            </a:extLst>
          </p:cNvPr>
          <p:cNvSpPr>
            <a:spLocks noGrp="1"/>
          </p:cNvSpPr>
          <p:nvPr>
            <p:ph type="title"/>
          </p:nvPr>
        </p:nvSpPr>
        <p:spPr>
          <a:xfrm>
            <a:off x="566928" y="384048"/>
            <a:ext cx="11625072" cy="850392"/>
          </a:xfrm>
        </p:spPr>
        <p:txBody>
          <a:bodyPr>
            <a:normAutofit/>
          </a:bodyPr>
          <a:lstStyle/>
          <a:p>
            <a:r>
              <a:rPr lang="en-US" sz="3600" b="1" dirty="0">
                <a:latin typeface="Arial"/>
                <a:ea typeface="Verdana"/>
                <a:cs typeface="Arial"/>
              </a:rPr>
              <a:t>Sushi Rice Sample Process Flow Chart</a:t>
            </a:r>
          </a:p>
        </p:txBody>
      </p:sp>
      <p:pic>
        <p:nvPicPr>
          <p:cNvPr id="2" name="Content Placeholder 1" descr="A white rectangular grid with black text&#10;&#10;AI-generated content may be incorrect.">
            <a:extLst>
              <a:ext uri="{FF2B5EF4-FFF2-40B4-BE49-F238E27FC236}">
                <a16:creationId xmlns:a16="http://schemas.microsoft.com/office/drawing/2014/main" id="{58182275-215E-C808-EF89-503203B8EE56}"/>
              </a:ext>
            </a:extLst>
          </p:cNvPr>
          <p:cNvPicPr>
            <a:picLocks noGrp="1" noChangeAspect="1"/>
          </p:cNvPicPr>
          <p:nvPr>
            <p:ph idx="1"/>
          </p:nvPr>
        </p:nvPicPr>
        <p:blipFill>
          <a:blip r:embed="rId3"/>
          <a:stretch>
            <a:fillRect/>
          </a:stretch>
        </p:blipFill>
        <p:spPr>
          <a:xfrm>
            <a:off x="1170670" y="1476248"/>
            <a:ext cx="9430405" cy="4664816"/>
          </a:xfrm>
          <a:prstGeom prst="rect">
            <a:avLst/>
          </a:prstGeom>
        </p:spPr>
      </p:pic>
      <p:sp>
        <p:nvSpPr>
          <p:cNvPr id="8" name="Slide Number Placeholder 5">
            <a:extLst>
              <a:ext uri="{FF2B5EF4-FFF2-40B4-BE49-F238E27FC236}">
                <a16:creationId xmlns:a16="http://schemas.microsoft.com/office/drawing/2014/main" id="{938178DB-5F07-0DA3-7EBB-432B6E869B7E}"/>
              </a:ext>
            </a:extLst>
          </p:cNvPr>
          <p:cNvSpPr>
            <a:spLocks noGrp="1"/>
          </p:cNvSpPr>
          <p:nvPr>
            <p:ph type="sldNum" sz="quarter" idx="12"/>
          </p:nvPr>
        </p:nvSpPr>
        <p:spPr>
          <a:xfrm>
            <a:off x="9900460" y="6459787"/>
            <a:ext cx="1312025" cy="365125"/>
          </a:xfrm>
          <a:prstGeom prst="rect">
            <a:avLst/>
          </a:prstGeom>
        </p:spPr>
        <p:txBody>
          <a:bodyPr anchor="ctr"/>
          <a:lstStyle>
            <a:defPPr>
              <a:defRPr lang="en-US"/>
            </a:defPPr>
            <a:lvl1pPr marL="0" algn="r" defTabSz="4572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712C4A9B-56B6-4F19-B34C-CB5061A7DFCE}" type="slidenum">
              <a:rPr lang="en-US" smtClean="0"/>
              <a:pPr algn="r">
                <a:defRPr/>
              </a:pPr>
              <a:t>69</a:t>
            </a:fld>
            <a:endParaRPr lang="en-US"/>
          </a:p>
        </p:txBody>
      </p:sp>
      <p:sp>
        <p:nvSpPr>
          <p:cNvPr id="10" name="Footer Placeholder 4">
            <a:extLst>
              <a:ext uri="{FF2B5EF4-FFF2-40B4-BE49-F238E27FC236}">
                <a16:creationId xmlns:a16="http://schemas.microsoft.com/office/drawing/2014/main" id="{3660EDF9-38FB-5C5F-FB05-FB80B4C5437F}"/>
              </a:ext>
            </a:extLst>
          </p:cNvPr>
          <p:cNvSpPr>
            <a:spLocks noGrp="1"/>
          </p:cNvSpPr>
          <p:nvPr>
            <p:ph type="ftr" sz="quarter" idx="3"/>
          </p:nvPr>
        </p:nvSpPr>
        <p:spPr>
          <a:xfrm>
            <a:off x="3686186" y="6459787"/>
            <a:ext cx="4822804" cy="365125"/>
          </a:xfrm>
          <a:prstGeom prst="rect">
            <a:avLst/>
          </a:prstGeom>
        </p:spPr>
        <p:txBody>
          <a:bodyPr vert="horz" lIns="91440" tIns="45720" rIns="91440" bIns="45720" rtlCol="0" anchor="ctr"/>
          <a:lstStyle>
            <a:lvl1pPr algn="ctr">
              <a:defRPr sz="900" cap="all" baseline="0">
                <a:solidFill>
                  <a:srgbClr val="FFFFFF"/>
                </a:solidFill>
                <a:latin typeface="Arial" panose="020B0604020202020204" pitchFamily="34" charset="0"/>
                <a:cs typeface="Arial" panose="020B0604020202020204" pitchFamily="34" charset="0"/>
              </a:defRPr>
            </a:lvl1pPr>
          </a:lstStyle>
          <a:p>
            <a:pPr>
              <a:defRPr/>
            </a:pPr>
            <a:r>
              <a:rPr lang="en-US" dirty="0"/>
              <a:t>TIER 2 FOOD</a:t>
            </a:r>
          </a:p>
        </p:txBody>
      </p:sp>
    </p:spTree>
    <p:extLst>
      <p:ext uri="{BB962C8B-B14F-4D97-AF65-F5344CB8AC3E}">
        <p14:creationId xmlns:p14="http://schemas.microsoft.com/office/powerpoint/2010/main" val="750834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A0B18-F708-A913-2559-5089B15D3D03}"/>
              </a:ext>
            </a:extLst>
          </p:cNvPr>
          <p:cNvSpPr>
            <a:spLocks noGrp="1"/>
          </p:cNvSpPr>
          <p:nvPr>
            <p:ph type="title"/>
          </p:nvPr>
        </p:nvSpPr>
        <p:spPr/>
        <p:txBody>
          <a:bodyPr/>
          <a:lstStyle/>
          <a:p>
            <a:r>
              <a:rPr lang="en-US"/>
              <a:t>What is a Variance?</a:t>
            </a:r>
          </a:p>
        </p:txBody>
      </p:sp>
      <p:sp>
        <p:nvSpPr>
          <p:cNvPr id="3" name="Content Placeholder 2">
            <a:extLst>
              <a:ext uri="{FF2B5EF4-FFF2-40B4-BE49-F238E27FC236}">
                <a16:creationId xmlns:a16="http://schemas.microsoft.com/office/drawing/2014/main" id="{4D239D22-8A26-27D1-E595-4574F8FB4C1A}"/>
              </a:ext>
            </a:extLst>
          </p:cNvPr>
          <p:cNvSpPr>
            <a:spLocks noGrp="1"/>
          </p:cNvSpPr>
          <p:nvPr>
            <p:ph idx="1"/>
          </p:nvPr>
        </p:nvSpPr>
        <p:spPr/>
        <p:txBody>
          <a:bodyPr vert="horz" lIns="182880" tIns="45720" rIns="182880" bIns="45720" rtlCol="0" anchor="t">
            <a:normAutofit/>
          </a:bodyPr>
          <a:lstStyle/>
          <a:p>
            <a:r>
              <a:rPr lang="en-US" sz="3000" dirty="0">
                <a:latin typeface="Arial"/>
                <a:cs typeface="Arial"/>
              </a:rPr>
              <a:t>Variance means a written document issued by the Regulatory Authority (RA) that authorizes a modification or waiver of one or more requirements of Merged Food Code if, in the opinion of the RA, a health hazard or nuisance will not result from the modification or waiver.</a:t>
            </a:r>
          </a:p>
          <a:p>
            <a:r>
              <a:rPr lang="en-US" sz="3000" b="1" dirty="0">
                <a:latin typeface="Arial"/>
                <a:cs typeface="Arial"/>
              </a:rPr>
              <a:t>Note: </a:t>
            </a:r>
            <a:r>
              <a:rPr lang="en-US" sz="3000" dirty="0">
                <a:latin typeface="Arial"/>
                <a:cs typeface="Arial"/>
              </a:rPr>
              <a:t>The variance is contingent upon control of potential health hazards that may occur as a result of the modification (e.g.</a:t>
            </a:r>
            <a:r>
              <a:rPr lang="en-US" sz="3000" b="1" i="1" dirty="0">
                <a:solidFill>
                  <a:schemeClr val="tx1">
                    <a:lumMod val="76000"/>
                    <a:lumOff val="24000"/>
                  </a:schemeClr>
                </a:solidFill>
                <a:latin typeface="Arial"/>
                <a:cs typeface="Arial"/>
              </a:rPr>
              <a:t> HACCP plan</a:t>
            </a:r>
            <a:r>
              <a:rPr lang="en-US" sz="3000" dirty="0">
                <a:latin typeface="Arial"/>
                <a:cs typeface="Arial"/>
              </a:rPr>
              <a:t>)</a:t>
            </a:r>
            <a:endParaRPr lang="en-US" sz="3000" dirty="0"/>
          </a:p>
          <a:p>
            <a:endParaRPr lang="en-US" sz="3000"/>
          </a:p>
          <a:p>
            <a:endParaRPr lang="en-US" sz="3000"/>
          </a:p>
        </p:txBody>
      </p:sp>
      <p:sp>
        <p:nvSpPr>
          <p:cNvPr id="5" name="Slide Number Placeholder 5">
            <a:extLst>
              <a:ext uri="{FF2B5EF4-FFF2-40B4-BE49-F238E27FC236}">
                <a16:creationId xmlns:a16="http://schemas.microsoft.com/office/drawing/2014/main" id="{3916CFC8-FAC7-1070-EFD4-5151833C3028}"/>
              </a:ext>
            </a:extLst>
          </p:cNvPr>
          <p:cNvSpPr>
            <a:spLocks noGrp="1"/>
          </p:cNvSpPr>
          <p:nvPr>
            <p:ph type="sldNum" sz="quarter" idx="12"/>
          </p:nvPr>
        </p:nvSpPr>
        <p:spPr>
          <a:prstGeom prst="rect">
            <a:avLst/>
          </a:prstGeom>
        </p:spPr>
        <p:txBody>
          <a:bodyPr anchor="ctr"/>
          <a:lstStyle>
            <a:lvl1pPr algn="l">
              <a:defRPr sz="1200">
                <a:solidFill>
                  <a:schemeClr val="bg1"/>
                </a:solidFill>
                <a:latin typeface="Arial" panose="020B0604020202020204" pitchFamily="34" charset="0"/>
                <a:cs typeface="Arial" panose="020B0604020202020204" pitchFamily="34" charset="0"/>
              </a:defRPr>
            </a:lvl1pPr>
          </a:lstStyle>
          <a:p>
            <a:pPr algn="r">
              <a:defRPr/>
            </a:pPr>
            <a:fld id="{712C4A9B-56B6-4F19-B34C-CB5061A7DFCE}" type="slidenum">
              <a:rPr lang="en-US" smtClean="0"/>
              <a:pPr algn="r">
                <a:defRPr/>
              </a:pPr>
              <a:t>7</a:t>
            </a:fld>
            <a:endParaRPr lang="en-US"/>
          </a:p>
        </p:txBody>
      </p:sp>
      <p:sp>
        <p:nvSpPr>
          <p:cNvPr id="9" name="Footer Placeholder 4">
            <a:extLst>
              <a:ext uri="{FF2B5EF4-FFF2-40B4-BE49-F238E27FC236}">
                <a16:creationId xmlns:a16="http://schemas.microsoft.com/office/drawing/2014/main" id="{B57F4382-9884-8332-FE2A-72F3CB6EDF54}"/>
              </a:ext>
            </a:extLst>
          </p:cNvPr>
          <p:cNvSpPr>
            <a:spLocks noGrp="1"/>
          </p:cNvSpPr>
          <p:nvPr>
            <p:ph type="ftr" sz="quarter" idx="3"/>
          </p:nvPr>
        </p:nvSpPr>
        <p:spPr>
          <a:prstGeom prst="rect">
            <a:avLst/>
          </a:prstGeom>
        </p:spPr>
        <p:txBody>
          <a:bodyPr vert="horz" lIns="91440" tIns="45720" rIns="91440" bIns="45720" rtlCol="0" anchor="ctr"/>
          <a:lstStyle>
            <a:lvl1pPr algn="ctr">
              <a:defRPr sz="900" cap="all" baseline="0">
                <a:solidFill>
                  <a:srgbClr val="FFFFFF"/>
                </a:solidFill>
                <a:latin typeface="Arial" panose="020B0604020202020204" pitchFamily="34" charset="0"/>
                <a:cs typeface="Arial" panose="020B0604020202020204" pitchFamily="34" charset="0"/>
              </a:defRPr>
            </a:lvl1pPr>
          </a:lstStyle>
          <a:p>
            <a:pPr>
              <a:defRPr/>
            </a:pPr>
            <a:r>
              <a:rPr lang="en-US"/>
              <a:t>TIER 2 FOOD</a:t>
            </a:r>
          </a:p>
        </p:txBody>
      </p:sp>
    </p:spTree>
    <p:extLst>
      <p:ext uri="{BB962C8B-B14F-4D97-AF65-F5344CB8AC3E}">
        <p14:creationId xmlns:p14="http://schemas.microsoft.com/office/powerpoint/2010/main" val="3357003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BD2A6F2-3B89-1E22-E7C5-5257F87F799A}"/>
              </a:ext>
            </a:extLst>
          </p:cNvPr>
          <p:cNvSpPr>
            <a:spLocks noGrp="1"/>
          </p:cNvSpPr>
          <p:nvPr>
            <p:ph type="title"/>
          </p:nvPr>
        </p:nvSpPr>
        <p:spPr/>
        <p:txBody>
          <a:bodyPr/>
          <a:lstStyle/>
          <a:p>
            <a:r>
              <a:rPr lang="en-US"/>
              <a:t>Regulation: § 8-103.12	</a:t>
            </a:r>
            <a:br>
              <a:rPr lang="en-US"/>
            </a:br>
            <a:r>
              <a:rPr lang="en-US"/>
              <a:t>Conformance with Approved Procedures</a:t>
            </a:r>
          </a:p>
        </p:txBody>
      </p:sp>
      <p:sp>
        <p:nvSpPr>
          <p:cNvPr id="9" name="Content Placeholder 8">
            <a:extLst>
              <a:ext uri="{FF2B5EF4-FFF2-40B4-BE49-F238E27FC236}">
                <a16:creationId xmlns:a16="http://schemas.microsoft.com/office/drawing/2014/main" id="{62C2D495-2F79-7102-84D5-F86835DDC19C}"/>
              </a:ext>
            </a:extLst>
          </p:cNvPr>
          <p:cNvSpPr>
            <a:spLocks noGrp="1"/>
          </p:cNvSpPr>
          <p:nvPr>
            <p:ph idx="1"/>
          </p:nvPr>
        </p:nvSpPr>
        <p:spPr>
          <a:xfrm>
            <a:off x="406909" y="1828800"/>
            <a:ext cx="11404091" cy="4198453"/>
          </a:xfrm>
        </p:spPr>
        <p:txBody>
          <a:bodyPr/>
          <a:lstStyle/>
          <a:p>
            <a:r>
              <a:rPr lang="en-US" dirty="0"/>
              <a:t>If the regulatory authority grants a variance as speciﬁed in § 8-103.10, or a HACCP plan is otherwise required as speciﬁed under § 8-201.13, the permit holder shall:</a:t>
            </a:r>
          </a:p>
          <a:p>
            <a:r>
              <a:rPr lang="en-US" sz="2000" dirty="0"/>
              <a:t>(A) Comply with the HACCP plans and procedures that are submitted as speciﬁed under </a:t>
            </a:r>
            <a:br>
              <a:rPr lang="en-US" sz="2000" dirty="0"/>
            </a:br>
            <a:r>
              <a:rPr lang="en-US" sz="2000" dirty="0"/>
              <a:t>§ 8-201.14 and approved as a basis for the modiﬁcation or waiver; and</a:t>
            </a:r>
          </a:p>
          <a:p>
            <a:r>
              <a:rPr lang="en-US" sz="2000" dirty="0"/>
              <a:t>(B) Maintain and provide to the regulatory authority, upon request, records speciﬁed under </a:t>
            </a:r>
            <a:br>
              <a:rPr lang="en-US" sz="2000" dirty="0"/>
            </a:br>
            <a:r>
              <a:rPr lang="en-US" sz="2000" dirty="0"/>
              <a:t>§ 8-201.14(D) and (E) that demonstrate that the following are routinely employed;</a:t>
            </a:r>
          </a:p>
          <a:p>
            <a:pPr marL="726938" lvl="1" indent="-342900"/>
            <a:r>
              <a:rPr lang="en-US" dirty="0"/>
              <a:t>Procedures for monitoring critical control points,</a:t>
            </a:r>
          </a:p>
          <a:p>
            <a:pPr marL="726938" lvl="1" indent="-342900"/>
            <a:r>
              <a:rPr lang="en-US" dirty="0"/>
              <a:t>Monitoring of the critical control points,</a:t>
            </a:r>
          </a:p>
          <a:p>
            <a:pPr marL="726938" lvl="1" indent="-342900"/>
            <a:r>
              <a:rPr lang="en-US" dirty="0"/>
              <a:t>Veriﬁcation of the eﬀectiveness of an operation or process, and</a:t>
            </a:r>
          </a:p>
          <a:p>
            <a:pPr marL="726938" lvl="1" indent="-342900"/>
            <a:r>
              <a:rPr lang="en-US" dirty="0"/>
              <a:t>Necessary corrective actions if there is failure at a critical control point</a:t>
            </a:r>
          </a:p>
          <a:p>
            <a:endParaRPr lang="en-US" dirty="0"/>
          </a:p>
        </p:txBody>
      </p:sp>
      <p:sp>
        <p:nvSpPr>
          <p:cNvPr id="10" name="Slide Number Placeholder 5">
            <a:extLst>
              <a:ext uri="{FF2B5EF4-FFF2-40B4-BE49-F238E27FC236}">
                <a16:creationId xmlns:a16="http://schemas.microsoft.com/office/drawing/2014/main" id="{2A54CCB4-0DF5-D5FA-DB0E-055A48C1D1CD}"/>
              </a:ext>
            </a:extLst>
          </p:cNvPr>
          <p:cNvSpPr txBox="1">
            <a:spLocks/>
          </p:cNvSpPr>
          <p:nvPr/>
        </p:nvSpPr>
        <p:spPr>
          <a:xfrm>
            <a:off x="9900460" y="6459787"/>
            <a:ext cx="1312025" cy="365125"/>
          </a:xfrm>
          <a:prstGeom prst="rect">
            <a:avLst/>
          </a:prstGeom>
        </p:spPr>
        <p:txBody>
          <a:bodyPr anchor="ctr"/>
          <a:lstStyle>
            <a:defPPr>
              <a:defRPr lang="en-US"/>
            </a:defPPr>
            <a:lvl1pPr marL="0" algn="l" defTabSz="4572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712C4A9B-56B6-4F19-B34C-CB5061A7DFCE}" type="slidenum">
              <a:rPr lang="en-US" smtClean="0">
                <a:solidFill>
                  <a:schemeClr val="tx2"/>
                </a:solidFill>
              </a:rPr>
              <a:pPr algn="r">
                <a:defRPr/>
              </a:pPr>
              <a:t>70</a:t>
            </a:fld>
            <a:endParaRPr lang="en-US">
              <a:solidFill>
                <a:schemeClr val="tx2"/>
              </a:solidFill>
            </a:endParaRPr>
          </a:p>
        </p:txBody>
      </p:sp>
      <p:sp>
        <p:nvSpPr>
          <p:cNvPr id="11" name="Date Placeholder 3">
            <a:extLst>
              <a:ext uri="{FF2B5EF4-FFF2-40B4-BE49-F238E27FC236}">
                <a16:creationId xmlns:a16="http://schemas.microsoft.com/office/drawing/2014/main" id="{EC43F8FC-0A45-4138-E032-3832F6AD79A0}"/>
              </a:ext>
            </a:extLst>
          </p:cNvPr>
          <p:cNvSpPr txBox="1">
            <a:spLocks/>
          </p:cNvSpPr>
          <p:nvPr/>
        </p:nvSpPr>
        <p:spPr>
          <a:xfrm>
            <a:off x="1097282" y="6459787"/>
            <a:ext cx="2472271"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rgbClr val="FFFFFF"/>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US" dirty="0">
              <a:solidFill>
                <a:schemeClr val="tx2"/>
              </a:solidFill>
            </a:endParaRPr>
          </a:p>
        </p:txBody>
      </p:sp>
      <p:sp>
        <p:nvSpPr>
          <p:cNvPr id="12" name="Footer Placeholder 4">
            <a:extLst>
              <a:ext uri="{FF2B5EF4-FFF2-40B4-BE49-F238E27FC236}">
                <a16:creationId xmlns:a16="http://schemas.microsoft.com/office/drawing/2014/main" id="{15886DEA-2401-B39F-DA88-10A28FA8FF75}"/>
              </a:ext>
            </a:extLst>
          </p:cNvPr>
          <p:cNvSpPr txBox="1">
            <a:spLocks/>
          </p:cNvSpPr>
          <p:nvPr/>
        </p:nvSpPr>
        <p:spPr>
          <a:xfrm>
            <a:off x="3686186" y="6459787"/>
            <a:ext cx="4822804"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dirty="0">
                <a:solidFill>
                  <a:schemeClr val="tx2"/>
                </a:solidFill>
              </a:rPr>
              <a:t>TIER 2 FOOD</a:t>
            </a:r>
          </a:p>
        </p:txBody>
      </p:sp>
    </p:spTree>
    <p:extLst>
      <p:ext uri="{BB962C8B-B14F-4D97-AF65-F5344CB8AC3E}">
        <p14:creationId xmlns:p14="http://schemas.microsoft.com/office/powerpoint/2010/main" val="463638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3" name="Title 2">
            <a:extLst>
              <a:ext uri="{FF2B5EF4-FFF2-40B4-BE49-F238E27FC236}">
                <a16:creationId xmlns:a16="http://schemas.microsoft.com/office/drawing/2014/main" id="{A3D5C121-ABB3-7A05-D5D6-E50EDA459960}"/>
              </a:ext>
            </a:extLst>
          </p:cNvPr>
          <p:cNvSpPr>
            <a:spLocks noGrp="1"/>
          </p:cNvSpPr>
          <p:nvPr>
            <p:ph type="title"/>
          </p:nvPr>
        </p:nvSpPr>
        <p:spPr/>
        <p:txBody>
          <a:bodyPr/>
          <a:lstStyle/>
          <a:p>
            <a:r>
              <a:rPr lang="en-US" dirty="0"/>
              <a:t>Breakout Session</a:t>
            </a:r>
          </a:p>
        </p:txBody>
      </p:sp>
      <p:sp>
        <p:nvSpPr>
          <p:cNvPr id="2" name="Google Shape;291;p15">
            <a:extLst>
              <a:ext uri="{FF2B5EF4-FFF2-40B4-BE49-F238E27FC236}">
                <a16:creationId xmlns:a16="http://schemas.microsoft.com/office/drawing/2014/main" id="{93D81142-65A9-B585-5B69-25539B87FF98}"/>
              </a:ext>
            </a:extLst>
          </p:cNvPr>
          <p:cNvSpPr txBox="1">
            <a:spLocks noGrp="1"/>
          </p:cNvSpPr>
          <p:nvPr>
            <p:ph type="sldNum" sz="quarter" idx="12"/>
          </p:nvPr>
        </p:nvSpPr>
        <p:spPr>
          <a:xfrm>
            <a:off x="9900460" y="6459787"/>
            <a:ext cx="1312025" cy="365125"/>
          </a:xfrm>
          <a:prstGeom prst="rect">
            <a:avLst/>
          </a:prstGeom>
          <a:noFill/>
          <a:ln>
            <a:noFill/>
          </a:ln>
        </p:spPr>
        <p:txBody>
          <a:bodyPr spcFirstLastPara="1" wrap="square" lIns="91425" tIns="45700" rIns="91425" bIns="45700" anchor="ctr" anchorCtr="0">
            <a:noAutofit/>
          </a:bodyPr>
          <a:lstStyle/>
          <a:p>
            <a:pPr algn="r"/>
            <a:fld id="{00000000-1234-1234-1234-123412341234}" type="slidenum">
              <a:rPr lang="en-US">
                <a:latin typeface="Arial"/>
                <a:cs typeface="Arial"/>
              </a:rPr>
              <a:pPr algn="r"/>
              <a:t>71</a:t>
            </a:fld>
            <a:endParaRPr dirty="0">
              <a:latin typeface="Arial"/>
              <a:cs typeface="Arial"/>
            </a:endParaRPr>
          </a:p>
        </p:txBody>
      </p:sp>
      <p:sp>
        <p:nvSpPr>
          <p:cNvPr id="4" name="Google Shape;292;p15">
            <a:extLst>
              <a:ext uri="{FF2B5EF4-FFF2-40B4-BE49-F238E27FC236}">
                <a16:creationId xmlns:a16="http://schemas.microsoft.com/office/drawing/2014/main" id="{865A8247-27E3-65DD-FA44-69018FB6A162}"/>
              </a:ext>
            </a:extLst>
          </p:cNvPr>
          <p:cNvSpPr txBox="1">
            <a:spLocks noGrp="1"/>
          </p:cNvSpPr>
          <p:nvPr>
            <p:ph type="dt" sz="half" idx="2"/>
          </p:nvPr>
        </p:nvSpPr>
        <p:spPr>
          <a:xfrm>
            <a:off x="1097282" y="6459787"/>
            <a:ext cx="2472271"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900" dirty="0">
                <a:solidFill>
                  <a:srgbClr val="FFFFFF"/>
                </a:solidFill>
                <a:ea typeface="Calibri"/>
                <a:sym typeface="Calibri"/>
              </a:rPr>
              <a:t>Fall 2024</a:t>
            </a:r>
            <a:endParaRPr sz="900" dirty="0">
              <a:solidFill>
                <a:srgbClr val="FFFFFF"/>
              </a:solidFill>
              <a:ea typeface="Calibri"/>
              <a:sym typeface="Calibri"/>
            </a:endParaRPr>
          </a:p>
        </p:txBody>
      </p:sp>
      <p:sp>
        <p:nvSpPr>
          <p:cNvPr id="5" name="Google Shape;142;p2">
            <a:extLst>
              <a:ext uri="{FF2B5EF4-FFF2-40B4-BE49-F238E27FC236}">
                <a16:creationId xmlns:a16="http://schemas.microsoft.com/office/drawing/2014/main" id="{53564A00-C601-1CBC-703C-F4BF34CE82B2}"/>
              </a:ext>
            </a:extLst>
          </p:cNvPr>
          <p:cNvSpPr txBox="1">
            <a:spLocks/>
          </p:cNvSpPr>
          <p:nvPr/>
        </p:nvSpPr>
        <p:spPr>
          <a:xfrm>
            <a:off x="5493864" y="6467284"/>
            <a:ext cx="2472271"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9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US" dirty="0">
                <a:latin typeface="Arial" panose="020B0604020202020204" pitchFamily="34" charset="0"/>
                <a:cs typeface="Arial" panose="020B0604020202020204" pitchFamily="34" charset="0"/>
              </a:rPr>
              <a:t>FOOD</a:t>
            </a:r>
            <a:r>
              <a:rPr lang="en-US" dirty="0"/>
              <a:t> </a:t>
            </a:r>
            <a:r>
              <a:rPr lang="en-US" dirty="0">
                <a:latin typeface="Arial" panose="020B0604020202020204" pitchFamily="34" charset="0"/>
                <a:cs typeface="Arial" panose="020B0604020202020204" pitchFamily="34" charset="0"/>
              </a:rPr>
              <a:t>DAY</a:t>
            </a:r>
            <a:r>
              <a:rPr lang="en-US" dirty="0"/>
              <a:t> </a:t>
            </a:r>
            <a:r>
              <a:rPr lang="en-US" dirty="0">
                <a:latin typeface="Arial" panose="020B0604020202020204" pitchFamily="34" charset="0"/>
                <a:cs typeface="Arial" panose="020B0604020202020204" pitchFamily="34" charset="0"/>
              </a:rPr>
              <a:t>5</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4BDA19-C454-0852-53FC-6802825FDED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0608BA5-A446-9443-F13F-E03E3D3AEBE1}"/>
              </a:ext>
            </a:extLst>
          </p:cNvPr>
          <p:cNvSpPr>
            <a:spLocks noGrp="1"/>
          </p:cNvSpPr>
          <p:nvPr>
            <p:ph type="title"/>
          </p:nvPr>
        </p:nvSpPr>
        <p:spPr>
          <a:xfrm>
            <a:off x="566928" y="384048"/>
            <a:ext cx="11625072" cy="850392"/>
          </a:xfrm>
        </p:spPr>
        <p:txBody>
          <a:bodyPr>
            <a:normAutofit/>
          </a:bodyPr>
          <a:lstStyle/>
          <a:p>
            <a:r>
              <a:rPr lang="en-US" sz="4000" b="1">
                <a:latin typeface="Arial"/>
                <a:ea typeface="Verdana"/>
                <a:cs typeface="Arial"/>
              </a:rPr>
              <a:t>Other HACCP Notes</a:t>
            </a:r>
          </a:p>
        </p:txBody>
      </p:sp>
      <p:sp>
        <p:nvSpPr>
          <p:cNvPr id="7" name="Content Placeholder 6">
            <a:extLst>
              <a:ext uri="{FF2B5EF4-FFF2-40B4-BE49-F238E27FC236}">
                <a16:creationId xmlns:a16="http://schemas.microsoft.com/office/drawing/2014/main" id="{D085D2DE-48C6-2E59-DEDE-9D4964E246CC}"/>
              </a:ext>
            </a:extLst>
          </p:cNvPr>
          <p:cNvSpPr>
            <a:spLocks noGrp="1"/>
          </p:cNvSpPr>
          <p:nvPr>
            <p:ph idx="1"/>
          </p:nvPr>
        </p:nvSpPr>
        <p:spPr>
          <a:xfrm>
            <a:off x="566928" y="1514348"/>
            <a:ext cx="10009239" cy="4664816"/>
          </a:xfrm>
        </p:spPr>
        <p:txBody>
          <a:bodyPr vert="horz" lIns="182880" tIns="45720" rIns="182880" bIns="45720" rtlCol="0" anchor="t">
            <a:noAutofit/>
          </a:bodyPr>
          <a:lstStyle/>
          <a:p>
            <a:pPr marL="571500" indent="-571500">
              <a:buFont typeface="Arial"/>
              <a:buChar char="•"/>
            </a:pPr>
            <a:r>
              <a:rPr lang="en-US" sz="3600" dirty="0">
                <a:latin typeface="Arial"/>
                <a:cs typeface="Arial"/>
              </a:rPr>
              <a:t>HACCP plans in use at an establishment have been previously approved by your jurisdiction</a:t>
            </a:r>
            <a:endParaRPr lang="en-US"/>
          </a:p>
          <a:p>
            <a:pPr marL="571500" indent="-571500">
              <a:buFont typeface="Arial"/>
              <a:buChar char="•"/>
            </a:pPr>
            <a:r>
              <a:rPr lang="en-US" sz="3600" dirty="0">
                <a:latin typeface="Arial"/>
                <a:cs typeface="Arial"/>
              </a:rPr>
              <a:t>Establishments with HACCP plans are Risk Level 4</a:t>
            </a:r>
          </a:p>
          <a:p>
            <a:pPr marL="571500" indent="-571500">
              <a:buFont typeface="Arial"/>
              <a:buChar char="•"/>
            </a:pPr>
            <a:r>
              <a:rPr lang="en-US" sz="3600" dirty="0">
                <a:latin typeface="Arial"/>
                <a:cs typeface="Arial"/>
              </a:rPr>
              <a:t>No Specialized processes allowed in Residential kitchens (</a:t>
            </a:r>
            <a:r>
              <a:rPr lang="en-US" sz="3600" dirty="0" err="1">
                <a:latin typeface="Arial"/>
                <a:cs typeface="Arial"/>
              </a:rPr>
              <a:t>e.g</a:t>
            </a:r>
            <a:r>
              <a:rPr lang="en-US" sz="3600" dirty="0">
                <a:latin typeface="Arial"/>
                <a:cs typeface="Arial"/>
              </a:rPr>
              <a:t> hot sauce)</a:t>
            </a:r>
            <a:endParaRPr lang="en-US" sz="3600" dirty="0">
              <a:solidFill>
                <a:srgbClr val="002060"/>
              </a:solidFill>
              <a:latin typeface="Arial"/>
              <a:cs typeface="Arial"/>
            </a:endParaRPr>
          </a:p>
          <a:p>
            <a:pPr marL="457200" indent="-457200">
              <a:buAutoNum type="arabicPeriod"/>
            </a:pPr>
            <a:endParaRPr lang="en-US" sz="3600" dirty="0">
              <a:solidFill>
                <a:srgbClr val="002060"/>
              </a:solidFill>
            </a:endParaRPr>
          </a:p>
          <a:p>
            <a:endParaRPr lang="en-US" sz="3600" dirty="0"/>
          </a:p>
        </p:txBody>
      </p:sp>
      <p:sp>
        <p:nvSpPr>
          <p:cNvPr id="8" name="Slide Number Placeholder 5">
            <a:extLst>
              <a:ext uri="{FF2B5EF4-FFF2-40B4-BE49-F238E27FC236}">
                <a16:creationId xmlns:a16="http://schemas.microsoft.com/office/drawing/2014/main" id="{3177F87B-E265-4C95-B8A0-FB724A40A1D8}"/>
              </a:ext>
            </a:extLst>
          </p:cNvPr>
          <p:cNvSpPr>
            <a:spLocks noGrp="1"/>
          </p:cNvSpPr>
          <p:nvPr>
            <p:ph type="sldNum" sz="quarter" idx="12"/>
          </p:nvPr>
        </p:nvSpPr>
        <p:spPr>
          <a:xfrm>
            <a:off x="9900460" y="6459787"/>
            <a:ext cx="1312025" cy="365125"/>
          </a:xfrm>
          <a:prstGeom prst="rect">
            <a:avLst/>
          </a:prstGeom>
        </p:spPr>
        <p:txBody>
          <a:bodyPr anchor="ctr"/>
          <a:lstStyle>
            <a:defPPr>
              <a:defRPr lang="en-US"/>
            </a:defPPr>
            <a:lvl1pPr marL="0" algn="r" defTabSz="4572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712C4A9B-56B6-4F19-B34C-CB5061A7DFCE}" type="slidenum">
              <a:rPr lang="en-US" smtClean="0"/>
              <a:pPr algn="r">
                <a:defRPr/>
              </a:pPr>
              <a:t>72</a:t>
            </a:fld>
            <a:endParaRPr lang="en-US"/>
          </a:p>
        </p:txBody>
      </p:sp>
      <p:sp>
        <p:nvSpPr>
          <p:cNvPr id="10" name="Footer Placeholder 4">
            <a:extLst>
              <a:ext uri="{FF2B5EF4-FFF2-40B4-BE49-F238E27FC236}">
                <a16:creationId xmlns:a16="http://schemas.microsoft.com/office/drawing/2014/main" id="{850DC6C1-C215-AA91-CD8E-80FB481A6BE1}"/>
              </a:ext>
            </a:extLst>
          </p:cNvPr>
          <p:cNvSpPr>
            <a:spLocks noGrp="1"/>
          </p:cNvSpPr>
          <p:nvPr>
            <p:ph type="ftr" sz="quarter" idx="3"/>
          </p:nvPr>
        </p:nvSpPr>
        <p:spPr>
          <a:xfrm>
            <a:off x="3686186" y="6459787"/>
            <a:ext cx="4822804" cy="365125"/>
          </a:xfrm>
          <a:prstGeom prst="rect">
            <a:avLst/>
          </a:prstGeom>
        </p:spPr>
        <p:txBody>
          <a:bodyPr vert="horz" lIns="91440" tIns="45720" rIns="91440" bIns="45720" rtlCol="0" anchor="ctr"/>
          <a:lstStyle>
            <a:lvl1pPr algn="ctr">
              <a:defRPr sz="900" cap="all" baseline="0">
                <a:solidFill>
                  <a:srgbClr val="FFFFFF"/>
                </a:solidFill>
                <a:latin typeface="Arial" panose="020B0604020202020204" pitchFamily="34" charset="0"/>
                <a:cs typeface="Arial" panose="020B0604020202020204" pitchFamily="34" charset="0"/>
              </a:defRPr>
            </a:lvl1pPr>
          </a:lstStyle>
          <a:p>
            <a:pPr>
              <a:defRPr/>
            </a:pPr>
            <a:r>
              <a:rPr lang="en-US" dirty="0"/>
              <a:t>TIER 2 FOOD</a:t>
            </a:r>
          </a:p>
        </p:txBody>
      </p:sp>
    </p:spTree>
    <p:extLst>
      <p:ext uri="{BB962C8B-B14F-4D97-AF65-F5344CB8AC3E}">
        <p14:creationId xmlns:p14="http://schemas.microsoft.com/office/powerpoint/2010/main" val="273409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E71EB-F8ED-9AAA-DD5C-88426B75A8B7}"/>
              </a:ext>
            </a:extLst>
          </p:cNvPr>
          <p:cNvSpPr>
            <a:spLocks noGrp="1"/>
          </p:cNvSpPr>
          <p:nvPr>
            <p:ph type="title"/>
          </p:nvPr>
        </p:nvSpPr>
        <p:spPr/>
        <p:txBody>
          <a:bodyPr>
            <a:noAutofit/>
          </a:bodyPr>
          <a:lstStyle/>
          <a:p>
            <a:r>
              <a:rPr lang="en-US" sz="3200"/>
              <a:t>Applicable Regulations - Specialized Processes </a:t>
            </a:r>
            <a:br>
              <a:rPr lang="en-US" sz="3200"/>
            </a:br>
            <a:r>
              <a:rPr lang="en-US" sz="3200"/>
              <a:t>or Operations Requiring a HACCP Plan</a:t>
            </a:r>
          </a:p>
        </p:txBody>
      </p:sp>
      <p:sp>
        <p:nvSpPr>
          <p:cNvPr id="3" name="Content Placeholder 2">
            <a:extLst>
              <a:ext uri="{FF2B5EF4-FFF2-40B4-BE49-F238E27FC236}">
                <a16:creationId xmlns:a16="http://schemas.microsoft.com/office/drawing/2014/main" id="{085A9B57-BBF5-C9DE-23F5-F58982D72834}"/>
              </a:ext>
            </a:extLst>
          </p:cNvPr>
          <p:cNvSpPr>
            <a:spLocks noGrp="1"/>
          </p:cNvSpPr>
          <p:nvPr>
            <p:ph idx="1"/>
          </p:nvPr>
        </p:nvSpPr>
        <p:spPr>
          <a:xfrm>
            <a:off x="1097280" y="1845734"/>
            <a:ext cx="10485120" cy="4023360"/>
          </a:xfrm>
        </p:spPr>
        <p:txBody>
          <a:bodyPr vert="horz" lIns="182880" tIns="45720" rIns="182880" bIns="45720" rtlCol="0" anchor="t">
            <a:noAutofit/>
          </a:bodyPr>
          <a:lstStyle/>
          <a:p>
            <a:pPr marL="61911" marR="0" lvl="0" indent="0" algn="l" rtl="0">
              <a:lnSpc>
                <a:spcPct val="150000"/>
              </a:lnSpc>
              <a:spcBef>
                <a:spcPts val="0"/>
              </a:spcBef>
              <a:spcAft>
                <a:spcPts val="0"/>
              </a:spcAft>
              <a:buClr>
                <a:schemeClr val="dk1"/>
              </a:buClr>
              <a:buSzPts val="1800"/>
              <a:buFont typeface="Arial"/>
              <a:buNone/>
            </a:pPr>
            <a:r>
              <a:rPr lang="en-US" sz="1900" b="1" i="0" u="none">
                <a:latin typeface="Arial"/>
                <a:ea typeface="Arial"/>
                <a:cs typeface="Arial"/>
                <a:sym typeface="Arial"/>
              </a:rPr>
              <a:t>§ 3-404.11</a:t>
            </a:r>
            <a:r>
              <a:rPr lang="en-US" sz="1900" b="0" i="0" u="none">
                <a:latin typeface="Arial"/>
                <a:ea typeface="Arial"/>
                <a:cs typeface="Arial"/>
                <a:sym typeface="Arial"/>
              </a:rPr>
              <a:t>	Treating Juice Packaged in a Retail Food Establishment</a:t>
            </a:r>
          </a:p>
          <a:p>
            <a:pPr marL="61911" marR="0" lvl="0" indent="0" algn="l" rtl="0">
              <a:lnSpc>
                <a:spcPct val="150000"/>
              </a:lnSpc>
              <a:spcBef>
                <a:spcPts val="0"/>
              </a:spcBef>
              <a:spcAft>
                <a:spcPts val="0"/>
              </a:spcAft>
              <a:buClr>
                <a:schemeClr val="dk1"/>
              </a:buClr>
              <a:buSzPts val="1800"/>
              <a:buFont typeface="Arial"/>
              <a:buNone/>
            </a:pPr>
            <a:r>
              <a:rPr lang="en-US" sz="1900" b="1" i="0" u="none">
                <a:latin typeface="Arial"/>
                <a:ea typeface="Arial"/>
                <a:cs typeface="Arial"/>
                <a:sym typeface="Arial"/>
              </a:rPr>
              <a:t>§ 3-502.11</a:t>
            </a:r>
            <a:r>
              <a:rPr lang="en-US" sz="1900" b="0" i="0" u="none">
                <a:latin typeface="Arial"/>
                <a:ea typeface="Arial"/>
                <a:cs typeface="Arial"/>
                <a:sym typeface="Arial"/>
              </a:rPr>
              <a:t>	Variance Requirement – Specialized Processing Methods</a:t>
            </a:r>
          </a:p>
          <a:p>
            <a:pPr marL="61911" marR="0" lvl="0" indent="0" algn="l" rtl="0">
              <a:lnSpc>
                <a:spcPct val="150000"/>
              </a:lnSpc>
              <a:spcBef>
                <a:spcPts val="0"/>
              </a:spcBef>
              <a:spcAft>
                <a:spcPts val="0"/>
              </a:spcAft>
              <a:buClr>
                <a:schemeClr val="dk1"/>
              </a:buClr>
              <a:buSzPts val="1800"/>
              <a:buFont typeface="Arial"/>
              <a:buNone/>
            </a:pPr>
            <a:r>
              <a:rPr lang="en-US" sz="1900" b="1" i="0" u="none">
                <a:latin typeface="Arial"/>
                <a:ea typeface="Arial"/>
                <a:cs typeface="Arial"/>
                <a:sym typeface="Arial"/>
              </a:rPr>
              <a:t>§ 3-502.12</a:t>
            </a:r>
            <a:r>
              <a:rPr lang="en-US" sz="1900" b="0" i="0" u="none">
                <a:latin typeface="Arial"/>
                <a:ea typeface="Arial"/>
                <a:cs typeface="Arial"/>
                <a:sym typeface="Arial"/>
              </a:rPr>
              <a:t>	Reduced Oxygen Packaging Without a Variance, Criteria</a:t>
            </a:r>
          </a:p>
          <a:p>
            <a:pPr marL="61911" marR="0" lvl="0" indent="0" algn="l" rtl="0">
              <a:lnSpc>
                <a:spcPct val="150000"/>
              </a:lnSpc>
              <a:spcBef>
                <a:spcPts val="0"/>
              </a:spcBef>
              <a:spcAft>
                <a:spcPts val="0"/>
              </a:spcAft>
              <a:buClr>
                <a:schemeClr val="dk1"/>
              </a:buClr>
              <a:buSzPts val="2000"/>
              <a:buFont typeface="Arial"/>
              <a:buNone/>
            </a:pPr>
            <a:r>
              <a:rPr lang="en-US" sz="1900" b="1" i="0" u="none">
                <a:latin typeface="Arial"/>
                <a:ea typeface="Arial"/>
                <a:cs typeface="Arial"/>
                <a:sym typeface="Arial"/>
              </a:rPr>
              <a:t>§ 3-801.11</a:t>
            </a:r>
            <a:r>
              <a:rPr lang="en-US" sz="1900" b="0" i="0" u="none">
                <a:latin typeface="Arial"/>
                <a:ea typeface="Arial"/>
                <a:cs typeface="Arial"/>
                <a:sym typeface="Arial"/>
              </a:rPr>
              <a:t>	Pasteurized Foods and Prohibited Food in Highly Susceptible Populations</a:t>
            </a:r>
          </a:p>
          <a:p>
            <a:pPr marL="61911" marR="0" lvl="0" indent="0" algn="l" rtl="0">
              <a:lnSpc>
                <a:spcPct val="150000"/>
              </a:lnSpc>
              <a:spcBef>
                <a:spcPts val="0"/>
              </a:spcBef>
              <a:spcAft>
                <a:spcPts val="0"/>
              </a:spcAft>
              <a:buClr>
                <a:schemeClr val="dk1"/>
              </a:buClr>
              <a:buSzPts val="2000"/>
              <a:buFont typeface="Arial"/>
              <a:buNone/>
            </a:pPr>
            <a:r>
              <a:rPr lang="en-US" sz="1900" b="1" i="0" u="none">
                <a:latin typeface="Arial"/>
                <a:ea typeface="Arial"/>
                <a:cs typeface="Arial"/>
                <a:sym typeface="Arial"/>
              </a:rPr>
              <a:t>§ 8-103.10</a:t>
            </a:r>
            <a:r>
              <a:rPr lang="en-US" sz="1900" b="0" i="0" u="none">
                <a:latin typeface="Arial"/>
                <a:ea typeface="Arial"/>
                <a:cs typeface="Arial"/>
                <a:sym typeface="Arial"/>
              </a:rPr>
              <a:t>	Modiﬁcations and Waivers</a:t>
            </a:r>
          </a:p>
          <a:p>
            <a:pPr marL="61911" marR="0" lvl="0" indent="0" algn="l" rtl="0">
              <a:lnSpc>
                <a:spcPct val="150000"/>
              </a:lnSpc>
              <a:spcBef>
                <a:spcPts val="0"/>
              </a:spcBef>
              <a:spcAft>
                <a:spcPts val="0"/>
              </a:spcAft>
              <a:buClr>
                <a:schemeClr val="dk1"/>
              </a:buClr>
              <a:buSzPts val="2000"/>
              <a:buFont typeface="Arial"/>
              <a:buNone/>
            </a:pPr>
            <a:r>
              <a:rPr lang="en-US" sz="1900" b="1" i="0" u="none">
                <a:latin typeface="Arial"/>
                <a:ea typeface="Arial"/>
                <a:cs typeface="Arial"/>
                <a:sym typeface="Arial"/>
              </a:rPr>
              <a:t>§ 8-103.11</a:t>
            </a:r>
            <a:r>
              <a:rPr lang="en-US" sz="1900" b="0" i="0" u="none">
                <a:latin typeface="Arial"/>
                <a:ea typeface="Arial"/>
                <a:cs typeface="Arial"/>
                <a:sym typeface="Arial"/>
              </a:rPr>
              <a:t>	Documentation of Proposed Variance and Justiﬁcation</a:t>
            </a:r>
          </a:p>
          <a:p>
            <a:pPr marL="61911" marR="0" lvl="0" indent="0" algn="l" rtl="0">
              <a:lnSpc>
                <a:spcPct val="150000"/>
              </a:lnSpc>
              <a:spcBef>
                <a:spcPts val="0"/>
              </a:spcBef>
              <a:spcAft>
                <a:spcPts val="0"/>
              </a:spcAft>
              <a:buClr>
                <a:schemeClr val="dk1"/>
              </a:buClr>
              <a:buSzPts val="2000"/>
              <a:buFont typeface="Arial"/>
              <a:buNone/>
            </a:pPr>
            <a:r>
              <a:rPr lang="en-US" sz="1900" b="1" i="0" u="none">
                <a:latin typeface="Arial"/>
                <a:ea typeface="Arial"/>
                <a:cs typeface="Arial"/>
                <a:sym typeface="Arial"/>
              </a:rPr>
              <a:t>§ 8-103.12</a:t>
            </a:r>
            <a:r>
              <a:rPr lang="en-US" sz="1900" b="0" i="0" u="none">
                <a:latin typeface="Arial"/>
                <a:ea typeface="Arial"/>
                <a:cs typeface="Arial"/>
                <a:sym typeface="Arial"/>
              </a:rPr>
              <a:t>	Conformance with Approved Procedures</a:t>
            </a:r>
          </a:p>
          <a:p>
            <a:pPr marL="61911" marR="0" lvl="0" indent="0" algn="l" rtl="0">
              <a:lnSpc>
                <a:spcPct val="150000"/>
              </a:lnSpc>
              <a:spcBef>
                <a:spcPts val="0"/>
              </a:spcBef>
              <a:spcAft>
                <a:spcPts val="0"/>
              </a:spcAft>
              <a:buClr>
                <a:schemeClr val="dk1"/>
              </a:buClr>
              <a:buSzPts val="2000"/>
              <a:buFont typeface="Arial"/>
              <a:buNone/>
            </a:pPr>
            <a:r>
              <a:rPr lang="en-US" sz="1900" b="1" i="0" u="none">
                <a:latin typeface="Arial"/>
                <a:ea typeface="Arial"/>
                <a:cs typeface="Arial"/>
                <a:sym typeface="Arial"/>
              </a:rPr>
              <a:t>§ 8-201.13</a:t>
            </a:r>
            <a:r>
              <a:rPr lang="en-US" sz="1900" b="0" i="0" u="none">
                <a:latin typeface="Arial"/>
                <a:ea typeface="Arial"/>
                <a:cs typeface="Arial"/>
                <a:sym typeface="Arial"/>
              </a:rPr>
              <a:t>	When a HACCP Plan is Required</a:t>
            </a:r>
          </a:p>
          <a:p>
            <a:pPr marL="61911" marR="0" lvl="0" indent="0" algn="l" rtl="0">
              <a:lnSpc>
                <a:spcPct val="150000"/>
              </a:lnSpc>
              <a:spcBef>
                <a:spcPts val="0"/>
              </a:spcBef>
              <a:spcAft>
                <a:spcPts val="0"/>
              </a:spcAft>
              <a:buClr>
                <a:schemeClr val="dk1"/>
              </a:buClr>
              <a:buSzPts val="2000"/>
              <a:buFont typeface="Arial"/>
              <a:buNone/>
            </a:pPr>
            <a:r>
              <a:rPr lang="en-US" sz="1900" b="1" i="0" u="none">
                <a:latin typeface="Arial"/>
                <a:ea typeface="Arial"/>
                <a:cs typeface="Arial"/>
                <a:sym typeface="Arial"/>
              </a:rPr>
              <a:t>§ 8-201.14</a:t>
            </a:r>
            <a:r>
              <a:rPr lang="en-US" sz="1900" b="0" i="0" u="none">
                <a:latin typeface="Arial"/>
                <a:ea typeface="Arial"/>
                <a:cs typeface="Arial"/>
                <a:sym typeface="Arial"/>
              </a:rPr>
              <a:t>	Contents of a HACCP Plan</a:t>
            </a:r>
            <a:endParaRPr lang="en-US" sz="1900"/>
          </a:p>
          <a:p>
            <a:endParaRPr lang="en-US"/>
          </a:p>
        </p:txBody>
      </p:sp>
      <p:sp>
        <p:nvSpPr>
          <p:cNvPr id="5" name="Slide Number Placeholder 5">
            <a:extLst>
              <a:ext uri="{FF2B5EF4-FFF2-40B4-BE49-F238E27FC236}">
                <a16:creationId xmlns:a16="http://schemas.microsoft.com/office/drawing/2014/main" id="{07A9A495-E421-84DA-1274-AC54AAC86C5E}"/>
              </a:ext>
            </a:extLst>
          </p:cNvPr>
          <p:cNvSpPr>
            <a:spLocks noGrp="1"/>
          </p:cNvSpPr>
          <p:nvPr>
            <p:ph type="sldNum" sz="quarter" idx="12"/>
          </p:nvPr>
        </p:nvSpPr>
        <p:spPr>
          <a:xfrm>
            <a:off x="9900460" y="6459787"/>
            <a:ext cx="1312025" cy="365125"/>
          </a:xfrm>
          <a:prstGeom prst="rect">
            <a:avLst/>
          </a:prstGeom>
        </p:spPr>
        <p:txBody>
          <a:bodyPr anchor="ctr"/>
          <a:lstStyle>
            <a:lvl1pPr algn="l">
              <a:defRPr sz="1200">
                <a:solidFill>
                  <a:schemeClr val="bg1"/>
                </a:solidFill>
                <a:latin typeface="Arial" panose="020B0604020202020204" pitchFamily="34" charset="0"/>
                <a:cs typeface="Arial" panose="020B0604020202020204" pitchFamily="34" charset="0"/>
              </a:defRPr>
            </a:lvl1pPr>
          </a:lstStyle>
          <a:p>
            <a:pPr algn="r">
              <a:defRPr/>
            </a:pPr>
            <a:fld id="{712C4A9B-56B6-4F19-B34C-CB5061A7DFCE}" type="slidenum">
              <a:rPr lang="en-US" smtClean="0"/>
              <a:pPr algn="r">
                <a:defRPr/>
              </a:pPr>
              <a:t>73</a:t>
            </a:fld>
            <a:endParaRPr lang="en-US"/>
          </a:p>
        </p:txBody>
      </p:sp>
      <p:sp>
        <p:nvSpPr>
          <p:cNvPr id="9" name="Footer Placeholder 4">
            <a:extLst>
              <a:ext uri="{FF2B5EF4-FFF2-40B4-BE49-F238E27FC236}">
                <a16:creationId xmlns:a16="http://schemas.microsoft.com/office/drawing/2014/main" id="{AE2CCE35-3618-E6FE-BE56-CF1462B95093}"/>
              </a:ext>
            </a:extLst>
          </p:cNvPr>
          <p:cNvSpPr>
            <a:spLocks noGrp="1"/>
          </p:cNvSpPr>
          <p:nvPr>
            <p:ph type="ftr" sz="quarter" idx="3"/>
          </p:nvPr>
        </p:nvSpPr>
        <p:spPr>
          <a:xfrm>
            <a:off x="3686186" y="6459787"/>
            <a:ext cx="4822804" cy="365125"/>
          </a:xfrm>
          <a:prstGeom prst="rect">
            <a:avLst/>
          </a:prstGeom>
        </p:spPr>
        <p:txBody>
          <a:bodyPr vert="horz" lIns="91440" tIns="45720" rIns="91440" bIns="45720" rtlCol="0" anchor="ctr"/>
          <a:lstStyle>
            <a:lvl1pPr algn="ctr">
              <a:defRPr sz="900" cap="all" baseline="0">
                <a:solidFill>
                  <a:srgbClr val="FFFFFF"/>
                </a:solidFill>
                <a:latin typeface="Arial" panose="020B0604020202020204" pitchFamily="34" charset="0"/>
                <a:cs typeface="Arial" panose="020B0604020202020204" pitchFamily="34" charset="0"/>
              </a:defRPr>
            </a:lvl1pPr>
          </a:lstStyle>
          <a:p>
            <a:pPr>
              <a:defRPr/>
            </a:pPr>
            <a:r>
              <a:rPr lang="en-US"/>
              <a:t>TIER 2 FOOD</a:t>
            </a:r>
          </a:p>
        </p:txBody>
      </p:sp>
    </p:spTree>
    <p:extLst>
      <p:ext uri="{BB962C8B-B14F-4D97-AF65-F5344CB8AC3E}">
        <p14:creationId xmlns:p14="http://schemas.microsoft.com/office/powerpoint/2010/main" val="1290221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66938E-C1FA-89A1-CBEA-9247E4DB9D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4DA16F-9CC8-0B59-9A4F-A1B0C302F88B}"/>
              </a:ext>
            </a:extLst>
          </p:cNvPr>
          <p:cNvSpPr>
            <a:spLocks noGrp="1"/>
          </p:cNvSpPr>
          <p:nvPr>
            <p:ph type="title"/>
          </p:nvPr>
        </p:nvSpPr>
        <p:spPr>
          <a:xfrm>
            <a:off x="1097280" y="47627"/>
            <a:ext cx="10077450" cy="936407"/>
          </a:xfrm>
        </p:spPr>
        <p:txBody>
          <a:bodyPr/>
          <a:lstStyle/>
          <a:p>
            <a:r>
              <a:rPr lang="en-US" dirty="0">
                <a:latin typeface="Verdana"/>
                <a:ea typeface="Verdana"/>
              </a:rPr>
              <a:t>THE Resource</a:t>
            </a:r>
            <a:endParaRPr lang="en-US" dirty="0"/>
          </a:p>
        </p:txBody>
      </p:sp>
      <p:sp>
        <p:nvSpPr>
          <p:cNvPr id="3" name="Slide Number Placeholder 5">
            <a:extLst>
              <a:ext uri="{FF2B5EF4-FFF2-40B4-BE49-F238E27FC236}">
                <a16:creationId xmlns:a16="http://schemas.microsoft.com/office/drawing/2014/main" id="{87CADE55-69D3-0458-1E77-9948CBD465BE}"/>
              </a:ext>
            </a:extLst>
          </p:cNvPr>
          <p:cNvSpPr>
            <a:spLocks noGrp="1"/>
          </p:cNvSpPr>
          <p:nvPr>
            <p:ph type="sldNum" sz="quarter" idx="12"/>
          </p:nvPr>
        </p:nvSpPr>
        <p:spPr>
          <a:prstGeom prst="rect">
            <a:avLst/>
          </a:prstGeom>
        </p:spPr>
        <p:txBody>
          <a:bodyPr anchor="ctr"/>
          <a:lstStyle>
            <a:lvl1pPr algn="l">
              <a:defRPr sz="1200">
                <a:solidFill>
                  <a:schemeClr val="bg1"/>
                </a:solidFill>
                <a:latin typeface="Arial" panose="020B0604020202020204" pitchFamily="34" charset="0"/>
                <a:cs typeface="Arial" panose="020B0604020202020204" pitchFamily="34" charset="0"/>
              </a:defRPr>
            </a:lvl1pPr>
          </a:lstStyle>
          <a:p>
            <a:pPr algn="r">
              <a:defRPr/>
            </a:pPr>
            <a:fld id="{712C4A9B-56B6-4F19-B34C-CB5061A7DFCE}" type="slidenum">
              <a:rPr lang="en-US" smtClean="0"/>
              <a:pPr algn="r">
                <a:defRPr/>
              </a:pPr>
              <a:t>74</a:t>
            </a:fld>
            <a:endParaRPr lang="en-US"/>
          </a:p>
        </p:txBody>
      </p:sp>
      <p:sp>
        <p:nvSpPr>
          <p:cNvPr id="9" name="Footer Placeholder 4">
            <a:extLst>
              <a:ext uri="{FF2B5EF4-FFF2-40B4-BE49-F238E27FC236}">
                <a16:creationId xmlns:a16="http://schemas.microsoft.com/office/drawing/2014/main" id="{89001C89-E8C6-9DAB-1506-366EF8C8B327}"/>
              </a:ext>
            </a:extLst>
          </p:cNvPr>
          <p:cNvSpPr>
            <a:spLocks noGrp="1"/>
          </p:cNvSpPr>
          <p:nvPr>
            <p:ph type="ftr" sz="quarter" idx="3"/>
          </p:nvPr>
        </p:nvSpPr>
        <p:spPr>
          <a:prstGeom prst="rect">
            <a:avLst/>
          </a:prstGeom>
        </p:spPr>
        <p:txBody>
          <a:bodyPr vert="horz" lIns="91440" tIns="45720" rIns="91440" bIns="45720" rtlCol="0" anchor="ctr"/>
          <a:lstStyle>
            <a:lvl1pPr algn="ctr">
              <a:defRPr sz="900" cap="all" baseline="0">
                <a:solidFill>
                  <a:srgbClr val="FFFFFF"/>
                </a:solidFill>
                <a:latin typeface="Arial" panose="020B0604020202020204" pitchFamily="34" charset="0"/>
                <a:cs typeface="Arial" panose="020B0604020202020204" pitchFamily="34" charset="0"/>
              </a:defRPr>
            </a:lvl1pPr>
          </a:lstStyle>
          <a:p>
            <a:pPr>
              <a:defRPr/>
            </a:pPr>
            <a:r>
              <a:rPr lang="en-US"/>
              <a:t>TIER 2 FOOD</a:t>
            </a:r>
          </a:p>
        </p:txBody>
      </p:sp>
      <p:sp>
        <p:nvSpPr>
          <p:cNvPr id="11" name="Content Placeholder 10">
            <a:extLst>
              <a:ext uri="{FF2B5EF4-FFF2-40B4-BE49-F238E27FC236}">
                <a16:creationId xmlns:a16="http://schemas.microsoft.com/office/drawing/2014/main" id="{3A021743-3ED7-37E1-4ED8-14DA6E996D05}"/>
              </a:ext>
            </a:extLst>
          </p:cNvPr>
          <p:cNvSpPr>
            <a:spLocks noGrp="1"/>
          </p:cNvSpPr>
          <p:nvPr>
            <p:ph idx="1"/>
          </p:nvPr>
        </p:nvSpPr>
        <p:spPr>
          <a:xfrm>
            <a:off x="1097280" y="1264709"/>
            <a:ext cx="10067925" cy="4604385"/>
          </a:xfrm>
        </p:spPr>
        <p:txBody>
          <a:bodyPr vert="horz" lIns="182880" tIns="45720" rIns="182880" bIns="45720" rtlCol="0" anchor="t">
            <a:noAutofit/>
          </a:bodyPr>
          <a:lstStyle/>
          <a:p>
            <a:r>
              <a:rPr lang="en-US" sz="4000" b="1" u="sng" dirty="0">
                <a:latin typeface="Arial"/>
                <a:cs typeface="Arial"/>
              </a:rPr>
              <a:t>AFDO Guide</a:t>
            </a:r>
            <a:endParaRPr lang="en-US" sz="4000" b="1" u="sng" dirty="0"/>
          </a:p>
          <a:p>
            <a:endParaRPr lang="en-US" sz="4000" b="1" u="sng" dirty="0">
              <a:solidFill>
                <a:srgbClr val="1A1918"/>
              </a:solidFill>
              <a:latin typeface="Arial"/>
              <a:cs typeface="Arial"/>
            </a:endParaRPr>
          </a:p>
          <a:p>
            <a:r>
              <a:rPr lang="en-US" sz="3600" dirty="0">
                <a:solidFill>
                  <a:srgbClr val="1A1918"/>
                </a:solidFill>
                <a:latin typeface="Arial"/>
                <a:cs typeface="Arial"/>
              </a:rPr>
              <a:t>AFDO HACCP Plans for Specialized Processes at Retail</a:t>
            </a:r>
            <a:endParaRPr lang="en-US" sz="3600"/>
          </a:p>
          <a:p>
            <a:pPr marL="457200" indent="-457200">
              <a:buAutoNum type="arabicPeriod"/>
            </a:pPr>
            <a:endParaRPr lang="en-US" sz="4000" dirty="0"/>
          </a:p>
        </p:txBody>
      </p:sp>
    </p:spTree>
    <p:extLst>
      <p:ext uri="{BB962C8B-B14F-4D97-AF65-F5344CB8AC3E}">
        <p14:creationId xmlns:p14="http://schemas.microsoft.com/office/powerpoint/2010/main" val="4208501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505">
          <a:extLst>
            <a:ext uri="{FF2B5EF4-FFF2-40B4-BE49-F238E27FC236}">
              <a16:creationId xmlns:a16="http://schemas.microsoft.com/office/drawing/2014/main" id="{BC530659-2407-442A-5F94-BB5BCEDB490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6E67490-5FC9-87C1-6DEA-BED40B33AE5D}"/>
              </a:ext>
            </a:extLst>
          </p:cNvPr>
          <p:cNvSpPr>
            <a:spLocks noGrp="1"/>
          </p:cNvSpPr>
          <p:nvPr>
            <p:ph type="title"/>
          </p:nvPr>
        </p:nvSpPr>
        <p:spPr/>
        <p:txBody>
          <a:bodyPr/>
          <a:lstStyle/>
          <a:p>
            <a:r>
              <a:rPr lang="en-US" dirty="0"/>
              <a:t>Breakout Session</a:t>
            </a:r>
          </a:p>
        </p:txBody>
      </p:sp>
      <p:sp>
        <p:nvSpPr>
          <p:cNvPr id="2" name="Google Shape;291;p15">
            <a:extLst>
              <a:ext uri="{FF2B5EF4-FFF2-40B4-BE49-F238E27FC236}">
                <a16:creationId xmlns:a16="http://schemas.microsoft.com/office/drawing/2014/main" id="{9964853A-4B26-EE43-3728-8ACEA873E40C}"/>
              </a:ext>
            </a:extLst>
          </p:cNvPr>
          <p:cNvSpPr txBox="1">
            <a:spLocks noGrp="1"/>
          </p:cNvSpPr>
          <p:nvPr>
            <p:ph type="sldNum" sz="quarter" idx="12"/>
          </p:nvPr>
        </p:nvSpPr>
        <p:spPr>
          <a:xfrm>
            <a:off x="9900460" y="6459787"/>
            <a:ext cx="1312025" cy="365125"/>
          </a:xfrm>
          <a:prstGeom prst="rect">
            <a:avLst/>
          </a:prstGeom>
          <a:noFill/>
          <a:ln>
            <a:noFill/>
          </a:ln>
        </p:spPr>
        <p:txBody>
          <a:bodyPr spcFirstLastPara="1" wrap="square" lIns="91425" tIns="45700" rIns="91425" bIns="45700" anchor="ctr" anchorCtr="0">
            <a:noAutofit/>
          </a:bodyPr>
          <a:lstStyle/>
          <a:p>
            <a:pPr algn="r"/>
            <a:fld id="{00000000-1234-1234-1234-123412341234}" type="slidenum">
              <a:rPr lang="en-US">
                <a:latin typeface="Arial"/>
                <a:cs typeface="Arial"/>
              </a:rPr>
              <a:pPr algn="r"/>
              <a:t>75</a:t>
            </a:fld>
            <a:endParaRPr dirty="0">
              <a:latin typeface="Arial"/>
              <a:cs typeface="Arial"/>
            </a:endParaRPr>
          </a:p>
        </p:txBody>
      </p:sp>
      <p:sp>
        <p:nvSpPr>
          <p:cNvPr id="4" name="Google Shape;292;p15">
            <a:extLst>
              <a:ext uri="{FF2B5EF4-FFF2-40B4-BE49-F238E27FC236}">
                <a16:creationId xmlns:a16="http://schemas.microsoft.com/office/drawing/2014/main" id="{FDC00EE2-53B4-B866-B98E-2729898ABB47}"/>
              </a:ext>
            </a:extLst>
          </p:cNvPr>
          <p:cNvSpPr txBox="1">
            <a:spLocks noGrp="1"/>
          </p:cNvSpPr>
          <p:nvPr>
            <p:ph type="dt" sz="half" idx="2"/>
          </p:nvPr>
        </p:nvSpPr>
        <p:spPr>
          <a:xfrm>
            <a:off x="1097282" y="6459787"/>
            <a:ext cx="2472271"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900" dirty="0">
                <a:solidFill>
                  <a:srgbClr val="FFFFFF"/>
                </a:solidFill>
                <a:ea typeface="Calibri"/>
                <a:sym typeface="Calibri"/>
              </a:rPr>
              <a:t>Fall 2024</a:t>
            </a:r>
            <a:endParaRPr sz="900" dirty="0">
              <a:solidFill>
                <a:srgbClr val="FFFFFF"/>
              </a:solidFill>
              <a:ea typeface="Calibri"/>
              <a:sym typeface="Calibri"/>
            </a:endParaRPr>
          </a:p>
        </p:txBody>
      </p:sp>
      <p:sp>
        <p:nvSpPr>
          <p:cNvPr id="5" name="Google Shape;142;p2">
            <a:extLst>
              <a:ext uri="{FF2B5EF4-FFF2-40B4-BE49-F238E27FC236}">
                <a16:creationId xmlns:a16="http://schemas.microsoft.com/office/drawing/2014/main" id="{C98048B1-FF75-DBF1-7FF6-8CE4D379369B}"/>
              </a:ext>
            </a:extLst>
          </p:cNvPr>
          <p:cNvSpPr txBox="1">
            <a:spLocks/>
          </p:cNvSpPr>
          <p:nvPr/>
        </p:nvSpPr>
        <p:spPr>
          <a:xfrm>
            <a:off x="5493864" y="6467284"/>
            <a:ext cx="2472271"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9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US" dirty="0">
                <a:latin typeface="Arial" panose="020B0604020202020204" pitchFamily="34" charset="0"/>
                <a:cs typeface="Arial" panose="020B0604020202020204" pitchFamily="34" charset="0"/>
              </a:rPr>
              <a:t>FOOD</a:t>
            </a:r>
            <a:r>
              <a:rPr lang="en-US" dirty="0"/>
              <a:t> </a:t>
            </a:r>
            <a:r>
              <a:rPr lang="en-US" dirty="0">
                <a:latin typeface="Arial" panose="020B0604020202020204" pitchFamily="34" charset="0"/>
                <a:cs typeface="Arial" panose="020B0604020202020204" pitchFamily="34" charset="0"/>
              </a:rPr>
              <a:t>DAY</a:t>
            </a:r>
            <a:r>
              <a:rPr lang="en-US" dirty="0"/>
              <a:t> </a:t>
            </a:r>
            <a:r>
              <a:rPr lang="en-US" dirty="0">
                <a:latin typeface="Arial" panose="020B0604020202020204" pitchFamily="34" charset="0"/>
                <a:cs typeface="Arial" panose="020B0604020202020204" pitchFamily="34" charset="0"/>
              </a:rPr>
              <a:t>5</a:t>
            </a:r>
          </a:p>
        </p:txBody>
      </p:sp>
    </p:spTree>
    <p:extLst>
      <p:ext uri="{BB962C8B-B14F-4D97-AF65-F5344CB8AC3E}">
        <p14:creationId xmlns:p14="http://schemas.microsoft.com/office/powerpoint/2010/main" val="4131102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281759-CBD8-2000-343F-0059E30728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4EC439-F765-8E6D-6028-8073D85A87D9}"/>
              </a:ext>
            </a:extLst>
          </p:cNvPr>
          <p:cNvSpPr>
            <a:spLocks noGrp="1"/>
          </p:cNvSpPr>
          <p:nvPr>
            <p:ph type="title"/>
          </p:nvPr>
        </p:nvSpPr>
        <p:spPr>
          <a:xfrm>
            <a:off x="1097280" y="47627"/>
            <a:ext cx="10077450" cy="936407"/>
          </a:xfrm>
        </p:spPr>
        <p:txBody>
          <a:bodyPr/>
          <a:lstStyle/>
          <a:p>
            <a:r>
              <a:rPr lang="en-US" dirty="0">
                <a:latin typeface="Verdana"/>
                <a:ea typeface="Verdana"/>
              </a:rPr>
              <a:t>Time as a Public Health Control</a:t>
            </a:r>
            <a:endParaRPr lang="en-US" dirty="0"/>
          </a:p>
        </p:txBody>
      </p:sp>
      <p:sp>
        <p:nvSpPr>
          <p:cNvPr id="3" name="Slide Number Placeholder 5">
            <a:extLst>
              <a:ext uri="{FF2B5EF4-FFF2-40B4-BE49-F238E27FC236}">
                <a16:creationId xmlns:a16="http://schemas.microsoft.com/office/drawing/2014/main" id="{23C72600-F7E9-EE3A-6192-C2D215335CD6}"/>
              </a:ext>
            </a:extLst>
          </p:cNvPr>
          <p:cNvSpPr>
            <a:spLocks noGrp="1"/>
          </p:cNvSpPr>
          <p:nvPr>
            <p:ph type="sldNum" sz="quarter" idx="12"/>
          </p:nvPr>
        </p:nvSpPr>
        <p:spPr>
          <a:prstGeom prst="rect">
            <a:avLst/>
          </a:prstGeom>
        </p:spPr>
        <p:txBody>
          <a:bodyPr anchor="ctr"/>
          <a:lstStyle>
            <a:lvl1pPr algn="l">
              <a:defRPr sz="1200">
                <a:solidFill>
                  <a:schemeClr val="bg1"/>
                </a:solidFill>
                <a:latin typeface="Arial" panose="020B0604020202020204" pitchFamily="34" charset="0"/>
                <a:cs typeface="Arial" panose="020B0604020202020204" pitchFamily="34" charset="0"/>
              </a:defRPr>
            </a:lvl1pPr>
          </a:lstStyle>
          <a:p>
            <a:pPr algn="r">
              <a:defRPr/>
            </a:pPr>
            <a:fld id="{712C4A9B-56B6-4F19-B34C-CB5061A7DFCE}" type="slidenum">
              <a:rPr lang="en-US" smtClean="0"/>
              <a:pPr algn="r">
                <a:defRPr/>
              </a:pPr>
              <a:t>76</a:t>
            </a:fld>
            <a:endParaRPr lang="en-US"/>
          </a:p>
        </p:txBody>
      </p:sp>
      <p:sp>
        <p:nvSpPr>
          <p:cNvPr id="9" name="Footer Placeholder 4">
            <a:extLst>
              <a:ext uri="{FF2B5EF4-FFF2-40B4-BE49-F238E27FC236}">
                <a16:creationId xmlns:a16="http://schemas.microsoft.com/office/drawing/2014/main" id="{FA7D385C-C34F-4921-9CB7-44A1960A2CC3}"/>
              </a:ext>
            </a:extLst>
          </p:cNvPr>
          <p:cNvSpPr>
            <a:spLocks noGrp="1"/>
          </p:cNvSpPr>
          <p:nvPr>
            <p:ph type="ftr" sz="quarter" idx="3"/>
          </p:nvPr>
        </p:nvSpPr>
        <p:spPr>
          <a:prstGeom prst="rect">
            <a:avLst/>
          </a:prstGeom>
        </p:spPr>
        <p:txBody>
          <a:bodyPr vert="horz" lIns="91440" tIns="45720" rIns="91440" bIns="45720" rtlCol="0" anchor="ctr"/>
          <a:lstStyle>
            <a:lvl1pPr algn="ctr">
              <a:defRPr sz="900" cap="all" baseline="0">
                <a:solidFill>
                  <a:srgbClr val="FFFFFF"/>
                </a:solidFill>
                <a:latin typeface="Arial" panose="020B0604020202020204" pitchFamily="34" charset="0"/>
                <a:cs typeface="Arial" panose="020B0604020202020204" pitchFamily="34" charset="0"/>
              </a:defRPr>
            </a:lvl1pPr>
          </a:lstStyle>
          <a:p>
            <a:pPr>
              <a:defRPr/>
            </a:pPr>
            <a:r>
              <a:rPr lang="en-US"/>
              <a:t>TIER 2 FOOD</a:t>
            </a:r>
          </a:p>
        </p:txBody>
      </p:sp>
      <p:sp>
        <p:nvSpPr>
          <p:cNvPr id="11" name="Content Placeholder 10">
            <a:extLst>
              <a:ext uri="{FF2B5EF4-FFF2-40B4-BE49-F238E27FC236}">
                <a16:creationId xmlns:a16="http://schemas.microsoft.com/office/drawing/2014/main" id="{ECE1760C-D51C-78D7-3DEF-E617A6288791}"/>
              </a:ext>
            </a:extLst>
          </p:cNvPr>
          <p:cNvSpPr>
            <a:spLocks noGrp="1"/>
          </p:cNvSpPr>
          <p:nvPr>
            <p:ph idx="1"/>
          </p:nvPr>
        </p:nvSpPr>
        <p:spPr>
          <a:xfrm>
            <a:off x="1097280" y="1264709"/>
            <a:ext cx="10067925" cy="4604385"/>
          </a:xfrm>
        </p:spPr>
        <p:txBody>
          <a:bodyPr vert="horz" lIns="182880" tIns="45720" rIns="182880" bIns="45720" rtlCol="0" anchor="t">
            <a:noAutofit/>
          </a:bodyPr>
          <a:lstStyle/>
          <a:p>
            <a:r>
              <a:rPr lang="en-US" sz="3200" dirty="0">
                <a:latin typeface="Arial"/>
                <a:cs typeface="Arial"/>
              </a:rPr>
              <a:t>3-501.19 (1) Written procedures shall be prepared in advance, submitted to the REGULATORY AUTHORITY for review, maintained in the FOOD ESTABLISHMENT and made available to the REGULATORY AUTHORITY upon request</a:t>
            </a:r>
          </a:p>
          <a:p>
            <a:pPr marL="457200" indent="-457200">
              <a:buAutoNum type="arabicPeriod"/>
            </a:pPr>
            <a:endParaRPr lang="en-US" sz="3200" dirty="0"/>
          </a:p>
        </p:txBody>
      </p:sp>
    </p:spTree>
    <p:extLst>
      <p:ext uri="{BB962C8B-B14F-4D97-AF65-F5344CB8AC3E}">
        <p14:creationId xmlns:p14="http://schemas.microsoft.com/office/powerpoint/2010/main" val="2226292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A364F6-F0E6-1BDC-D491-8C433F6289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C640BC-D6F3-789A-ECF4-382991782A0F}"/>
              </a:ext>
            </a:extLst>
          </p:cNvPr>
          <p:cNvSpPr>
            <a:spLocks noGrp="1"/>
          </p:cNvSpPr>
          <p:nvPr>
            <p:ph type="title"/>
          </p:nvPr>
        </p:nvSpPr>
        <p:spPr>
          <a:xfrm>
            <a:off x="1097280" y="47627"/>
            <a:ext cx="10077450" cy="936407"/>
          </a:xfrm>
        </p:spPr>
        <p:txBody>
          <a:bodyPr/>
          <a:lstStyle/>
          <a:p>
            <a:r>
              <a:rPr lang="en-US" dirty="0">
                <a:latin typeface="Verdana"/>
                <a:ea typeface="Verdana"/>
              </a:rPr>
              <a:t>Time as a Public Health Control</a:t>
            </a:r>
            <a:endParaRPr lang="en-US" dirty="0"/>
          </a:p>
        </p:txBody>
      </p:sp>
      <p:sp>
        <p:nvSpPr>
          <p:cNvPr id="3" name="Slide Number Placeholder 5">
            <a:extLst>
              <a:ext uri="{FF2B5EF4-FFF2-40B4-BE49-F238E27FC236}">
                <a16:creationId xmlns:a16="http://schemas.microsoft.com/office/drawing/2014/main" id="{D1AADF92-5D1D-B98B-CFF3-ACB5C673B152}"/>
              </a:ext>
            </a:extLst>
          </p:cNvPr>
          <p:cNvSpPr>
            <a:spLocks noGrp="1"/>
          </p:cNvSpPr>
          <p:nvPr>
            <p:ph type="sldNum" sz="quarter" idx="12"/>
          </p:nvPr>
        </p:nvSpPr>
        <p:spPr>
          <a:prstGeom prst="rect">
            <a:avLst/>
          </a:prstGeom>
        </p:spPr>
        <p:txBody>
          <a:bodyPr anchor="ctr"/>
          <a:lstStyle>
            <a:lvl1pPr algn="l">
              <a:defRPr sz="1200">
                <a:solidFill>
                  <a:schemeClr val="bg1"/>
                </a:solidFill>
                <a:latin typeface="Arial" panose="020B0604020202020204" pitchFamily="34" charset="0"/>
                <a:cs typeface="Arial" panose="020B0604020202020204" pitchFamily="34" charset="0"/>
              </a:defRPr>
            </a:lvl1pPr>
          </a:lstStyle>
          <a:p>
            <a:pPr algn="r">
              <a:defRPr/>
            </a:pPr>
            <a:fld id="{712C4A9B-56B6-4F19-B34C-CB5061A7DFCE}" type="slidenum">
              <a:rPr lang="en-US" smtClean="0"/>
              <a:pPr algn="r">
                <a:defRPr/>
              </a:pPr>
              <a:t>77</a:t>
            </a:fld>
            <a:endParaRPr lang="en-US"/>
          </a:p>
        </p:txBody>
      </p:sp>
      <p:sp>
        <p:nvSpPr>
          <p:cNvPr id="9" name="Footer Placeholder 4">
            <a:extLst>
              <a:ext uri="{FF2B5EF4-FFF2-40B4-BE49-F238E27FC236}">
                <a16:creationId xmlns:a16="http://schemas.microsoft.com/office/drawing/2014/main" id="{98E6C7D3-7B24-29CF-8B2C-14A7D04CF4E6}"/>
              </a:ext>
            </a:extLst>
          </p:cNvPr>
          <p:cNvSpPr>
            <a:spLocks noGrp="1"/>
          </p:cNvSpPr>
          <p:nvPr>
            <p:ph type="ftr" sz="quarter" idx="3"/>
          </p:nvPr>
        </p:nvSpPr>
        <p:spPr>
          <a:prstGeom prst="rect">
            <a:avLst/>
          </a:prstGeom>
        </p:spPr>
        <p:txBody>
          <a:bodyPr vert="horz" lIns="91440" tIns="45720" rIns="91440" bIns="45720" rtlCol="0" anchor="ctr"/>
          <a:lstStyle>
            <a:lvl1pPr algn="ctr">
              <a:defRPr sz="900" cap="all" baseline="0">
                <a:solidFill>
                  <a:srgbClr val="FFFFFF"/>
                </a:solidFill>
                <a:latin typeface="Arial" panose="020B0604020202020204" pitchFamily="34" charset="0"/>
                <a:cs typeface="Arial" panose="020B0604020202020204" pitchFamily="34" charset="0"/>
              </a:defRPr>
            </a:lvl1pPr>
          </a:lstStyle>
          <a:p>
            <a:pPr>
              <a:defRPr/>
            </a:pPr>
            <a:r>
              <a:rPr lang="en-US"/>
              <a:t>TIER 2 FOOD</a:t>
            </a:r>
          </a:p>
        </p:txBody>
      </p:sp>
      <p:sp>
        <p:nvSpPr>
          <p:cNvPr id="11" name="Content Placeholder 10">
            <a:extLst>
              <a:ext uri="{FF2B5EF4-FFF2-40B4-BE49-F238E27FC236}">
                <a16:creationId xmlns:a16="http://schemas.microsoft.com/office/drawing/2014/main" id="{6A10452F-C40B-40EE-5AEC-BE3651433476}"/>
              </a:ext>
            </a:extLst>
          </p:cNvPr>
          <p:cNvSpPr>
            <a:spLocks noGrp="1"/>
          </p:cNvSpPr>
          <p:nvPr>
            <p:ph idx="1"/>
          </p:nvPr>
        </p:nvSpPr>
        <p:spPr>
          <a:xfrm>
            <a:off x="1097280" y="1264709"/>
            <a:ext cx="10067925" cy="4604385"/>
          </a:xfrm>
        </p:spPr>
        <p:txBody>
          <a:bodyPr vert="horz" lIns="182880" tIns="45720" rIns="182880" bIns="45720" rtlCol="0" anchor="t">
            <a:noAutofit/>
          </a:bodyPr>
          <a:lstStyle/>
          <a:p>
            <a:r>
              <a:rPr lang="en-US" sz="3200" b="1" dirty="0">
                <a:latin typeface="Arial"/>
                <a:cs typeface="Arial"/>
              </a:rPr>
              <a:t>Maximum of 4 hours:</a:t>
            </a:r>
            <a:endParaRPr lang="en-US" sz="3200" b="1"/>
          </a:p>
          <a:p>
            <a:r>
              <a:rPr lang="en-US" sz="2800" dirty="0">
                <a:latin typeface="Arial"/>
                <a:cs typeface="Arial"/>
              </a:rPr>
              <a:t>(1) The FOOD shall have an initial temperature of 41ºF or less when removed from cold holding temperature control, or 135°F or greater when removed from hot holding temperature control</a:t>
            </a:r>
          </a:p>
          <a:p>
            <a:r>
              <a:rPr lang="en-US" sz="2800" dirty="0">
                <a:latin typeface="Arial"/>
                <a:cs typeface="Arial"/>
              </a:rPr>
              <a:t>(2) The FOOD shall be marked or otherwise identified to indicate the time that is 4 hours past the point in time when the FOOD is removed from temperature control</a:t>
            </a:r>
          </a:p>
        </p:txBody>
      </p:sp>
    </p:spTree>
    <p:extLst>
      <p:ext uri="{BB962C8B-B14F-4D97-AF65-F5344CB8AC3E}">
        <p14:creationId xmlns:p14="http://schemas.microsoft.com/office/powerpoint/2010/main" val="1353739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A32C2B-B695-3098-77BB-F3BA31569F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59A52D-6019-4751-7BD2-26A833B02BC0}"/>
              </a:ext>
            </a:extLst>
          </p:cNvPr>
          <p:cNvSpPr>
            <a:spLocks noGrp="1"/>
          </p:cNvSpPr>
          <p:nvPr>
            <p:ph type="title"/>
          </p:nvPr>
        </p:nvSpPr>
        <p:spPr>
          <a:xfrm>
            <a:off x="1097280" y="47627"/>
            <a:ext cx="10077450" cy="936407"/>
          </a:xfrm>
        </p:spPr>
        <p:txBody>
          <a:bodyPr/>
          <a:lstStyle/>
          <a:p>
            <a:r>
              <a:rPr lang="en-US" dirty="0">
                <a:latin typeface="Verdana"/>
                <a:ea typeface="Verdana"/>
              </a:rPr>
              <a:t>Time as a Public Health Control</a:t>
            </a:r>
            <a:endParaRPr lang="en-US" dirty="0"/>
          </a:p>
        </p:txBody>
      </p:sp>
      <p:sp>
        <p:nvSpPr>
          <p:cNvPr id="3" name="Slide Number Placeholder 5">
            <a:extLst>
              <a:ext uri="{FF2B5EF4-FFF2-40B4-BE49-F238E27FC236}">
                <a16:creationId xmlns:a16="http://schemas.microsoft.com/office/drawing/2014/main" id="{21C65B2D-A169-DB5B-EEAC-85D61342324E}"/>
              </a:ext>
            </a:extLst>
          </p:cNvPr>
          <p:cNvSpPr>
            <a:spLocks noGrp="1"/>
          </p:cNvSpPr>
          <p:nvPr>
            <p:ph type="sldNum" sz="quarter" idx="12"/>
          </p:nvPr>
        </p:nvSpPr>
        <p:spPr>
          <a:prstGeom prst="rect">
            <a:avLst/>
          </a:prstGeom>
        </p:spPr>
        <p:txBody>
          <a:bodyPr anchor="ctr"/>
          <a:lstStyle>
            <a:lvl1pPr algn="l">
              <a:defRPr sz="1200">
                <a:solidFill>
                  <a:schemeClr val="bg1"/>
                </a:solidFill>
                <a:latin typeface="Arial" panose="020B0604020202020204" pitchFamily="34" charset="0"/>
                <a:cs typeface="Arial" panose="020B0604020202020204" pitchFamily="34" charset="0"/>
              </a:defRPr>
            </a:lvl1pPr>
          </a:lstStyle>
          <a:p>
            <a:pPr algn="r">
              <a:defRPr/>
            </a:pPr>
            <a:fld id="{712C4A9B-56B6-4F19-B34C-CB5061A7DFCE}" type="slidenum">
              <a:rPr lang="en-US" smtClean="0"/>
              <a:pPr algn="r">
                <a:defRPr/>
              </a:pPr>
              <a:t>78</a:t>
            </a:fld>
            <a:endParaRPr lang="en-US"/>
          </a:p>
        </p:txBody>
      </p:sp>
      <p:sp>
        <p:nvSpPr>
          <p:cNvPr id="9" name="Footer Placeholder 4">
            <a:extLst>
              <a:ext uri="{FF2B5EF4-FFF2-40B4-BE49-F238E27FC236}">
                <a16:creationId xmlns:a16="http://schemas.microsoft.com/office/drawing/2014/main" id="{09EED11D-71BC-98B3-F0CB-365CBE54B999}"/>
              </a:ext>
            </a:extLst>
          </p:cNvPr>
          <p:cNvSpPr>
            <a:spLocks noGrp="1"/>
          </p:cNvSpPr>
          <p:nvPr>
            <p:ph type="ftr" sz="quarter" idx="3"/>
          </p:nvPr>
        </p:nvSpPr>
        <p:spPr>
          <a:prstGeom prst="rect">
            <a:avLst/>
          </a:prstGeom>
        </p:spPr>
        <p:txBody>
          <a:bodyPr vert="horz" lIns="91440" tIns="45720" rIns="91440" bIns="45720" rtlCol="0" anchor="ctr"/>
          <a:lstStyle>
            <a:lvl1pPr algn="ctr">
              <a:defRPr sz="900" cap="all" baseline="0">
                <a:solidFill>
                  <a:srgbClr val="FFFFFF"/>
                </a:solidFill>
                <a:latin typeface="Arial" panose="020B0604020202020204" pitchFamily="34" charset="0"/>
                <a:cs typeface="Arial" panose="020B0604020202020204" pitchFamily="34" charset="0"/>
              </a:defRPr>
            </a:lvl1pPr>
          </a:lstStyle>
          <a:p>
            <a:pPr>
              <a:defRPr/>
            </a:pPr>
            <a:r>
              <a:rPr lang="en-US"/>
              <a:t>TIER 2 FOOD</a:t>
            </a:r>
          </a:p>
        </p:txBody>
      </p:sp>
      <p:sp>
        <p:nvSpPr>
          <p:cNvPr id="11" name="Content Placeholder 10">
            <a:extLst>
              <a:ext uri="{FF2B5EF4-FFF2-40B4-BE49-F238E27FC236}">
                <a16:creationId xmlns:a16="http://schemas.microsoft.com/office/drawing/2014/main" id="{35813ADF-949C-DFC6-8617-5E67DC6E7277}"/>
              </a:ext>
            </a:extLst>
          </p:cNvPr>
          <p:cNvSpPr>
            <a:spLocks noGrp="1"/>
          </p:cNvSpPr>
          <p:nvPr>
            <p:ph idx="1"/>
          </p:nvPr>
        </p:nvSpPr>
        <p:spPr>
          <a:xfrm>
            <a:off x="1097280" y="1264709"/>
            <a:ext cx="10067925" cy="4604385"/>
          </a:xfrm>
        </p:spPr>
        <p:txBody>
          <a:bodyPr vert="horz" lIns="182880" tIns="45720" rIns="182880" bIns="45720" rtlCol="0" anchor="t">
            <a:noAutofit/>
          </a:bodyPr>
          <a:lstStyle/>
          <a:p>
            <a:r>
              <a:rPr lang="en-US" sz="3200" dirty="0">
                <a:latin typeface="Arial"/>
                <a:cs typeface="Arial"/>
              </a:rPr>
              <a:t>(3) The FOOD shall be cooked and served, served at any temperature if READY-TO-EAT, or discarded, within 4 hours from the point in time when the FOOD is removed from temperature control and</a:t>
            </a:r>
            <a:endParaRPr lang="en-US" dirty="0">
              <a:latin typeface="Arial"/>
              <a:cs typeface="Arial"/>
            </a:endParaRPr>
          </a:p>
          <a:p>
            <a:r>
              <a:rPr lang="en-US" sz="3200" dirty="0">
                <a:latin typeface="Arial"/>
                <a:cs typeface="Arial"/>
              </a:rPr>
              <a:t>(4) The FOOD in unmarked containers or PACKAGES, or marked to exceed a 4 hour limit shall be discarded</a:t>
            </a:r>
            <a:endParaRPr lang="en-US" dirty="0">
              <a:latin typeface="Arial"/>
              <a:cs typeface="Arial"/>
            </a:endParaRPr>
          </a:p>
        </p:txBody>
      </p:sp>
    </p:spTree>
    <p:extLst>
      <p:ext uri="{BB962C8B-B14F-4D97-AF65-F5344CB8AC3E}">
        <p14:creationId xmlns:p14="http://schemas.microsoft.com/office/powerpoint/2010/main" val="2003104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B494C8-D9EA-ABA5-7E12-48DB056BE3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168FA7-302E-6941-3E95-CB204ABFC7B6}"/>
              </a:ext>
            </a:extLst>
          </p:cNvPr>
          <p:cNvSpPr>
            <a:spLocks noGrp="1"/>
          </p:cNvSpPr>
          <p:nvPr>
            <p:ph type="title"/>
          </p:nvPr>
        </p:nvSpPr>
        <p:spPr>
          <a:xfrm>
            <a:off x="1097280" y="47627"/>
            <a:ext cx="10077450" cy="936407"/>
          </a:xfrm>
        </p:spPr>
        <p:txBody>
          <a:bodyPr/>
          <a:lstStyle/>
          <a:p>
            <a:r>
              <a:rPr lang="en-US" dirty="0">
                <a:latin typeface="Verdana"/>
                <a:ea typeface="Verdana"/>
              </a:rPr>
              <a:t>Time as a Public Health Control</a:t>
            </a:r>
            <a:endParaRPr lang="en-US" dirty="0"/>
          </a:p>
        </p:txBody>
      </p:sp>
      <p:sp>
        <p:nvSpPr>
          <p:cNvPr id="3" name="Slide Number Placeholder 5">
            <a:extLst>
              <a:ext uri="{FF2B5EF4-FFF2-40B4-BE49-F238E27FC236}">
                <a16:creationId xmlns:a16="http://schemas.microsoft.com/office/drawing/2014/main" id="{F556F8E1-72E6-26C0-D5FD-74FDCBA431E6}"/>
              </a:ext>
            </a:extLst>
          </p:cNvPr>
          <p:cNvSpPr>
            <a:spLocks noGrp="1"/>
          </p:cNvSpPr>
          <p:nvPr>
            <p:ph type="sldNum" sz="quarter" idx="12"/>
          </p:nvPr>
        </p:nvSpPr>
        <p:spPr>
          <a:prstGeom prst="rect">
            <a:avLst/>
          </a:prstGeom>
        </p:spPr>
        <p:txBody>
          <a:bodyPr anchor="ctr"/>
          <a:lstStyle>
            <a:lvl1pPr algn="l">
              <a:defRPr sz="1200">
                <a:solidFill>
                  <a:schemeClr val="bg1"/>
                </a:solidFill>
                <a:latin typeface="Arial" panose="020B0604020202020204" pitchFamily="34" charset="0"/>
                <a:cs typeface="Arial" panose="020B0604020202020204" pitchFamily="34" charset="0"/>
              </a:defRPr>
            </a:lvl1pPr>
          </a:lstStyle>
          <a:p>
            <a:pPr algn="r">
              <a:defRPr/>
            </a:pPr>
            <a:fld id="{712C4A9B-56B6-4F19-B34C-CB5061A7DFCE}" type="slidenum">
              <a:rPr lang="en-US" smtClean="0"/>
              <a:pPr algn="r">
                <a:defRPr/>
              </a:pPr>
              <a:t>79</a:t>
            </a:fld>
            <a:endParaRPr lang="en-US"/>
          </a:p>
        </p:txBody>
      </p:sp>
      <p:sp>
        <p:nvSpPr>
          <p:cNvPr id="9" name="Footer Placeholder 4">
            <a:extLst>
              <a:ext uri="{FF2B5EF4-FFF2-40B4-BE49-F238E27FC236}">
                <a16:creationId xmlns:a16="http://schemas.microsoft.com/office/drawing/2014/main" id="{07F7375E-83CB-890C-EC0E-47F5CC61E26E}"/>
              </a:ext>
            </a:extLst>
          </p:cNvPr>
          <p:cNvSpPr>
            <a:spLocks noGrp="1"/>
          </p:cNvSpPr>
          <p:nvPr>
            <p:ph type="ftr" sz="quarter" idx="3"/>
          </p:nvPr>
        </p:nvSpPr>
        <p:spPr>
          <a:prstGeom prst="rect">
            <a:avLst/>
          </a:prstGeom>
        </p:spPr>
        <p:txBody>
          <a:bodyPr vert="horz" lIns="91440" tIns="45720" rIns="91440" bIns="45720" rtlCol="0" anchor="ctr"/>
          <a:lstStyle>
            <a:lvl1pPr algn="ctr">
              <a:defRPr sz="900" cap="all" baseline="0">
                <a:solidFill>
                  <a:srgbClr val="FFFFFF"/>
                </a:solidFill>
                <a:latin typeface="Arial" panose="020B0604020202020204" pitchFamily="34" charset="0"/>
                <a:cs typeface="Arial" panose="020B0604020202020204" pitchFamily="34" charset="0"/>
              </a:defRPr>
            </a:lvl1pPr>
          </a:lstStyle>
          <a:p>
            <a:pPr>
              <a:defRPr/>
            </a:pPr>
            <a:r>
              <a:rPr lang="en-US"/>
              <a:t>TIER 2 FOOD</a:t>
            </a:r>
          </a:p>
        </p:txBody>
      </p:sp>
      <p:sp>
        <p:nvSpPr>
          <p:cNvPr id="11" name="Content Placeholder 10">
            <a:extLst>
              <a:ext uri="{FF2B5EF4-FFF2-40B4-BE49-F238E27FC236}">
                <a16:creationId xmlns:a16="http://schemas.microsoft.com/office/drawing/2014/main" id="{566852B1-FDBB-BD45-4DA0-D05D8F65AD06}"/>
              </a:ext>
            </a:extLst>
          </p:cNvPr>
          <p:cNvSpPr>
            <a:spLocks noGrp="1"/>
          </p:cNvSpPr>
          <p:nvPr>
            <p:ph idx="1"/>
          </p:nvPr>
        </p:nvSpPr>
        <p:spPr>
          <a:xfrm>
            <a:off x="1097280" y="1264709"/>
            <a:ext cx="10067925" cy="4604385"/>
          </a:xfrm>
        </p:spPr>
        <p:txBody>
          <a:bodyPr vert="horz" lIns="182880" tIns="45720" rIns="182880" bIns="45720" rtlCol="0" anchor="t">
            <a:noAutofit/>
          </a:bodyPr>
          <a:lstStyle/>
          <a:p>
            <a:r>
              <a:rPr lang="en-US" sz="3200" b="1" dirty="0">
                <a:latin typeface="Arial"/>
                <a:cs typeface="Arial"/>
              </a:rPr>
              <a:t>A maximum of 6 hours</a:t>
            </a:r>
            <a:endParaRPr lang="en-US" sz="3200" b="1"/>
          </a:p>
          <a:p>
            <a:r>
              <a:rPr lang="en-US" sz="2800" dirty="0">
                <a:latin typeface="Arial"/>
                <a:cs typeface="Arial"/>
              </a:rPr>
              <a:t>(1) The FOOD shall have an initial temperature of 41ºF or less when removed from temperature control and the FOOD temperature may not exceed 70ºF </a:t>
            </a:r>
            <a:endParaRPr lang="en-US" sz="2800" dirty="0"/>
          </a:p>
          <a:p>
            <a:r>
              <a:rPr lang="en-US" sz="2800" dirty="0">
                <a:latin typeface="Arial"/>
                <a:cs typeface="Arial"/>
              </a:rPr>
              <a:t>(2) The FOOD shall be monitored to ensure the warmest portion of the FOOD does not exceed 70ºF during the 6-hour period, unless an ambient air temperature is maintained that ensures the FOOD does not exceed 70ºF</a:t>
            </a:r>
            <a:endParaRPr lang="en-US" sz="2800" dirty="0"/>
          </a:p>
        </p:txBody>
      </p:sp>
    </p:spTree>
    <p:extLst>
      <p:ext uri="{BB962C8B-B14F-4D97-AF65-F5344CB8AC3E}">
        <p14:creationId xmlns:p14="http://schemas.microsoft.com/office/powerpoint/2010/main" val="2068037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952658FB-A353-8A7B-1327-A08AAF0A09DF}"/>
              </a:ext>
            </a:extLst>
          </p:cNvPr>
          <p:cNvSpPr>
            <a:spLocks noGrp="1"/>
          </p:cNvSpPr>
          <p:nvPr>
            <p:ph type="title"/>
          </p:nvPr>
        </p:nvSpPr>
        <p:spPr/>
        <p:txBody>
          <a:bodyPr/>
          <a:lstStyle/>
          <a:p>
            <a:r>
              <a:rPr lang="en-US" sz="3200" dirty="0">
                <a:latin typeface="Verdana"/>
                <a:ea typeface="Verdana"/>
                <a:cs typeface="Arial"/>
              </a:rPr>
              <a:t>Regulation:</a:t>
            </a:r>
            <a:r>
              <a:rPr lang="en-US" dirty="0">
                <a:latin typeface="Verdana"/>
                <a:ea typeface="Verdana"/>
                <a:cs typeface="Arial"/>
              </a:rPr>
              <a:t> 590.008; 8-103.10</a:t>
            </a:r>
            <a:r>
              <a:rPr lang="en-US" sz="3200" dirty="0">
                <a:latin typeface="Verdana"/>
                <a:ea typeface="Verdana"/>
                <a:cs typeface="Arial"/>
              </a:rPr>
              <a:t> Modiﬁcations and Waivers</a:t>
            </a:r>
          </a:p>
        </p:txBody>
      </p:sp>
      <p:sp>
        <p:nvSpPr>
          <p:cNvPr id="9" name="Content Placeholder 8">
            <a:extLst>
              <a:ext uri="{FF2B5EF4-FFF2-40B4-BE49-F238E27FC236}">
                <a16:creationId xmlns:a16="http://schemas.microsoft.com/office/drawing/2014/main" id="{43C9B8B8-CE00-7474-0812-FD947F4BBAED}"/>
              </a:ext>
            </a:extLst>
          </p:cNvPr>
          <p:cNvSpPr>
            <a:spLocks noGrp="1"/>
          </p:cNvSpPr>
          <p:nvPr>
            <p:ph idx="1"/>
          </p:nvPr>
        </p:nvSpPr>
        <p:spPr>
          <a:xfrm>
            <a:off x="421286" y="2054320"/>
            <a:ext cx="11389714" cy="3736880"/>
          </a:xfrm>
        </p:spPr>
        <p:txBody>
          <a:bodyPr vert="horz" lIns="182880" tIns="45720" rIns="182880" bIns="45720" rtlCol="0" anchor="t">
            <a:noAutofit/>
          </a:bodyPr>
          <a:lstStyle/>
          <a:p>
            <a:r>
              <a:rPr lang="en-US" sz="3200" dirty="0">
                <a:solidFill>
                  <a:schemeClr val="bg1">
                    <a:lumMod val="25000"/>
                  </a:schemeClr>
                </a:solidFill>
                <a:latin typeface="Arial"/>
                <a:cs typeface="Arial"/>
              </a:rPr>
              <a:t>The regulatory </a:t>
            </a:r>
            <a:r>
              <a:rPr lang="en-US" sz="3200" dirty="0">
                <a:latin typeface="Arial"/>
                <a:cs typeface="Arial"/>
              </a:rPr>
              <a:t>authority may grant a variance by modifying or waiving the requirements of this Code if in the opinion of the regulatory authority – a health hazard or nuisance will not result from the variance. If a variance is granted, the regulatory authority shall retain the information speciﬁed under§ 8-103.11 in its records for the food establishment.</a:t>
            </a:r>
          </a:p>
          <a:p>
            <a:endParaRPr lang="en-US"/>
          </a:p>
        </p:txBody>
      </p:sp>
      <p:sp>
        <p:nvSpPr>
          <p:cNvPr id="11" name="Slide Number Placeholder 5">
            <a:extLst>
              <a:ext uri="{FF2B5EF4-FFF2-40B4-BE49-F238E27FC236}">
                <a16:creationId xmlns:a16="http://schemas.microsoft.com/office/drawing/2014/main" id="{2A865FA4-3190-2ACA-0A34-CB145F6796F9}"/>
              </a:ext>
            </a:extLst>
          </p:cNvPr>
          <p:cNvSpPr txBox="1">
            <a:spLocks/>
          </p:cNvSpPr>
          <p:nvPr/>
        </p:nvSpPr>
        <p:spPr>
          <a:xfrm>
            <a:off x="9900460" y="6459787"/>
            <a:ext cx="1312025" cy="365125"/>
          </a:xfrm>
          <a:prstGeom prst="rect">
            <a:avLst/>
          </a:prstGeom>
        </p:spPr>
        <p:txBody>
          <a:bodyPr anchor="ctr"/>
          <a:lstStyle>
            <a:defPPr>
              <a:defRPr lang="en-US"/>
            </a:defPPr>
            <a:lvl1pPr marL="0" algn="l" defTabSz="4572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712C4A9B-56B6-4F19-B34C-CB5061A7DFCE}" type="slidenum">
              <a:rPr lang="en-US" smtClean="0">
                <a:solidFill>
                  <a:schemeClr val="tx2"/>
                </a:solidFill>
              </a:rPr>
              <a:pPr algn="r">
                <a:defRPr/>
              </a:pPr>
              <a:t>8</a:t>
            </a:fld>
            <a:endParaRPr lang="en-US">
              <a:solidFill>
                <a:schemeClr val="tx2"/>
              </a:solidFill>
            </a:endParaRPr>
          </a:p>
        </p:txBody>
      </p:sp>
      <p:sp>
        <p:nvSpPr>
          <p:cNvPr id="13" name="Footer Placeholder 4">
            <a:extLst>
              <a:ext uri="{FF2B5EF4-FFF2-40B4-BE49-F238E27FC236}">
                <a16:creationId xmlns:a16="http://schemas.microsoft.com/office/drawing/2014/main" id="{6BDFC2BD-D24B-7107-8616-999085322DDA}"/>
              </a:ext>
            </a:extLst>
          </p:cNvPr>
          <p:cNvSpPr txBox="1">
            <a:spLocks/>
          </p:cNvSpPr>
          <p:nvPr/>
        </p:nvSpPr>
        <p:spPr>
          <a:xfrm>
            <a:off x="3686186" y="6459787"/>
            <a:ext cx="4822804"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dirty="0">
                <a:solidFill>
                  <a:schemeClr val="tx2"/>
                </a:solidFill>
              </a:rPr>
              <a:t>TIER 2 FOOD</a:t>
            </a:r>
          </a:p>
        </p:txBody>
      </p:sp>
    </p:spTree>
    <p:extLst>
      <p:ext uri="{BB962C8B-B14F-4D97-AF65-F5344CB8AC3E}">
        <p14:creationId xmlns:p14="http://schemas.microsoft.com/office/powerpoint/2010/main" val="3890448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9654A7-0736-BA12-7F91-C3676659E0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5C1FFA-4DDF-457C-2358-4E0DA36D5DFF}"/>
              </a:ext>
            </a:extLst>
          </p:cNvPr>
          <p:cNvSpPr>
            <a:spLocks noGrp="1"/>
          </p:cNvSpPr>
          <p:nvPr>
            <p:ph type="title"/>
          </p:nvPr>
        </p:nvSpPr>
        <p:spPr>
          <a:xfrm>
            <a:off x="1097280" y="47627"/>
            <a:ext cx="10077450" cy="936407"/>
          </a:xfrm>
        </p:spPr>
        <p:txBody>
          <a:bodyPr/>
          <a:lstStyle/>
          <a:p>
            <a:r>
              <a:rPr lang="en-US" dirty="0">
                <a:latin typeface="Verdana"/>
                <a:ea typeface="Verdana"/>
              </a:rPr>
              <a:t>Time as a Public Health Control</a:t>
            </a:r>
            <a:endParaRPr lang="en-US" dirty="0"/>
          </a:p>
        </p:txBody>
      </p:sp>
      <p:sp>
        <p:nvSpPr>
          <p:cNvPr id="3" name="Slide Number Placeholder 5">
            <a:extLst>
              <a:ext uri="{FF2B5EF4-FFF2-40B4-BE49-F238E27FC236}">
                <a16:creationId xmlns:a16="http://schemas.microsoft.com/office/drawing/2014/main" id="{6BC4150D-86EC-D735-F619-E617D9B1FBC5}"/>
              </a:ext>
            </a:extLst>
          </p:cNvPr>
          <p:cNvSpPr>
            <a:spLocks noGrp="1"/>
          </p:cNvSpPr>
          <p:nvPr>
            <p:ph type="sldNum" sz="quarter" idx="12"/>
          </p:nvPr>
        </p:nvSpPr>
        <p:spPr>
          <a:prstGeom prst="rect">
            <a:avLst/>
          </a:prstGeom>
        </p:spPr>
        <p:txBody>
          <a:bodyPr anchor="ctr"/>
          <a:lstStyle>
            <a:lvl1pPr algn="l">
              <a:defRPr sz="1200">
                <a:solidFill>
                  <a:schemeClr val="bg1"/>
                </a:solidFill>
                <a:latin typeface="Arial" panose="020B0604020202020204" pitchFamily="34" charset="0"/>
                <a:cs typeface="Arial" panose="020B0604020202020204" pitchFamily="34" charset="0"/>
              </a:defRPr>
            </a:lvl1pPr>
          </a:lstStyle>
          <a:p>
            <a:pPr algn="r">
              <a:defRPr/>
            </a:pPr>
            <a:fld id="{712C4A9B-56B6-4F19-B34C-CB5061A7DFCE}" type="slidenum">
              <a:rPr lang="en-US" smtClean="0"/>
              <a:pPr algn="r">
                <a:defRPr/>
              </a:pPr>
              <a:t>80</a:t>
            </a:fld>
            <a:endParaRPr lang="en-US"/>
          </a:p>
        </p:txBody>
      </p:sp>
      <p:sp>
        <p:nvSpPr>
          <p:cNvPr id="9" name="Footer Placeholder 4">
            <a:extLst>
              <a:ext uri="{FF2B5EF4-FFF2-40B4-BE49-F238E27FC236}">
                <a16:creationId xmlns:a16="http://schemas.microsoft.com/office/drawing/2014/main" id="{B2351FB7-E90D-F666-187B-9ADCF1D1234A}"/>
              </a:ext>
            </a:extLst>
          </p:cNvPr>
          <p:cNvSpPr>
            <a:spLocks noGrp="1"/>
          </p:cNvSpPr>
          <p:nvPr>
            <p:ph type="ftr" sz="quarter" idx="3"/>
          </p:nvPr>
        </p:nvSpPr>
        <p:spPr>
          <a:prstGeom prst="rect">
            <a:avLst/>
          </a:prstGeom>
        </p:spPr>
        <p:txBody>
          <a:bodyPr vert="horz" lIns="91440" tIns="45720" rIns="91440" bIns="45720" rtlCol="0" anchor="ctr"/>
          <a:lstStyle>
            <a:lvl1pPr algn="ctr">
              <a:defRPr sz="900" cap="all" baseline="0">
                <a:solidFill>
                  <a:srgbClr val="FFFFFF"/>
                </a:solidFill>
                <a:latin typeface="Arial" panose="020B0604020202020204" pitchFamily="34" charset="0"/>
                <a:cs typeface="Arial" panose="020B0604020202020204" pitchFamily="34" charset="0"/>
              </a:defRPr>
            </a:lvl1pPr>
          </a:lstStyle>
          <a:p>
            <a:pPr>
              <a:defRPr/>
            </a:pPr>
            <a:r>
              <a:rPr lang="en-US"/>
              <a:t>TIER 2 FOOD</a:t>
            </a:r>
          </a:p>
        </p:txBody>
      </p:sp>
      <p:sp>
        <p:nvSpPr>
          <p:cNvPr id="11" name="Content Placeholder 10">
            <a:extLst>
              <a:ext uri="{FF2B5EF4-FFF2-40B4-BE49-F238E27FC236}">
                <a16:creationId xmlns:a16="http://schemas.microsoft.com/office/drawing/2014/main" id="{AE67FAA3-300A-DCF3-3612-D81051F9FAAF}"/>
              </a:ext>
            </a:extLst>
          </p:cNvPr>
          <p:cNvSpPr>
            <a:spLocks noGrp="1"/>
          </p:cNvSpPr>
          <p:nvPr>
            <p:ph idx="1"/>
          </p:nvPr>
        </p:nvSpPr>
        <p:spPr>
          <a:xfrm>
            <a:off x="1097280" y="1264709"/>
            <a:ext cx="10067925" cy="4604385"/>
          </a:xfrm>
        </p:spPr>
        <p:txBody>
          <a:bodyPr vert="horz" lIns="182880" tIns="45720" rIns="182880" bIns="45720" rtlCol="0" anchor="t">
            <a:noAutofit/>
          </a:bodyPr>
          <a:lstStyle/>
          <a:p>
            <a:pPr>
              <a:buFont typeface="Arial"/>
              <a:buChar char="•"/>
            </a:pPr>
            <a:r>
              <a:rPr lang="en-US" sz="2800" dirty="0">
                <a:latin typeface="Arial"/>
                <a:cs typeface="Arial"/>
              </a:rPr>
              <a:t>The FOOD shall be marked or otherwise identified to indicate </a:t>
            </a:r>
            <a:endParaRPr lang="en-US" dirty="0"/>
          </a:p>
          <a:p>
            <a:pPr>
              <a:buFont typeface="Arial"/>
              <a:buChar char="•"/>
            </a:pPr>
            <a:r>
              <a:rPr lang="en-US" sz="2800" dirty="0">
                <a:latin typeface="Arial"/>
                <a:cs typeface="Arial"/>
              </a:rPr>
              <a:t>(a) The time when the FOOD is removed from 41ºF or less cold holding temperature control and</a:t>
            </a:r>
            <a:endParaRPr lang="en-US" dirty="0"/>
          </a:p>
          <a:p>
            <a:pPr>
              <a:buFont typeface="Arial"/>
              <a:buChar char="•"/>
            </a:pPr>
            <a:r>
              <a:rPr lang="en-US" sz="2800" dirty="0">
                <a:latin typeface="Arial"/>
                <a:cs typeface="Arial"/>
              </a:rPr>
              <a:t>(b) The time that is 6 hours past the point in time when the FOOD is removed from cold holding temperature control</a:t>
            </a:r>
            <a:endParaRPr lang="en-US" sz="2800" dirty="0"/>
          </a:p>
        </p:txBody>
      </p:sp>
    </p:spTree>
    <p:extLst>
      <p:ext uri="{BB962C8B-B14F-4D97-AF65-F5344CB8AC3E}">
        <p14:creationId xmlns:p14="http://schemas.microsoft.com/office/powerpoint/2010/main" val="1463530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EFC925-C184-6B55-BA2D-9F3E8CE898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C047CA-16DF-D56C-44C5-D030D73F4871}"/>
              </a:ext>
            </a:extLst>
          </p:cNvPr>
          <p:cNvSpPr>
            <a:spLocks noGrp="1"/>
          </p:cNvSpPr>
          <p:nvPr>
            <p:ph type="title"/>
          </p:nvPr>
        </p:nvSpPr>
        <p:spPr>
          <a:xfrm>
            <a:off x="1097280" y="47627"/>
            <a:ext cx="10077450" cy="936407"/>
          </a:xfrm>
        </p:spPr>
        <p:txBody>
          <a:bodyPr/>
          <a:lstStyle/>
          <a:p>
            <a:r>
              <a:rPr lang="en-US" dirty="0">
                <a:latin typeface="Verdana"/>
                <a:ea typeface="Verdana"/>
              </a:rPr>
              <a:t>Time as a Public Health Control</a:t>
            </a:r>
            <a:endParaRPr lang="en-US" dirty="0"/>
          </a:p>
        </p:txBody>
      </p:sp>
      <p:sp>
        <p:nvSpPr>
          <p:cNvPr id="3" name="Slide Number Placeholder 5">
            <a:extLst>
              <a:ext uri="{FF2B5EF4-FFF2-40B4-BE49-F238E27FC236}">
                <a16:creationId xmlns:a16="http://schemas.microsoft.com/office/drawing/2014/main" id="{5058D146-0760-7CFF-2E1E-AB0194976D49}"/>
              </a:ext>
            </a:extLst>
          </p:cNvPr>
          <p:cNvSpPr>
            <a:spLocks noGrp="1"/>
          </p:cNvSpPr>
          <p:nvPr>
            <p:ph type="sldNum" sz="quarter" idx="12"/>
          </p:nvPr>
        </p:nvSpPr>
        <p:spPr>
          <a:prstGeom prst="rect">
            <a:avLst/>
          </a:prstGeom>
        </p:spPr>
        <p:txBody>
          <a:bodyPr anchor="ctr"/>
          <a:lstStyle>
            <a:lvl1pPr algn="l">
              <a:defRPr sz="1200">
                <a:solidFill>
                  <a:schemeClr val="bg1"/>
                </a:solidFill>
                <a:latin typeface="Arial" panose="020B0604020202020204" pitchFamily="34" charset="0"/>
                <a:cs typeface="Arial" panose="020B0604020202020204" pitchFamily="34" charset="0"/>
              </a:defRPr>
            </a:lvl1pPr>
          </a:lstStyle>
          <a:p>
            <a:pPr algn="r">
              <a:defRPr/>
            </a:pPr>
            <a:fld id="{712C4A9B-56B6-4F19-B34C-CB5061A7DFCE}" type="slidenum">
              <a:rPr lang="en-US" smtClean="0"/>
              <a:pPr algn="r">
                <a:defRPr/>
              </a:pPr>
              <a:t>81</a:t>
            </a:fld>
            <a:endParaRPr lang="en-US"/>
          </a:p>
        </p:txBody>
      </p:sp>
      <p:sp>
        <p:nvSpPr>
          <p:cNvPr id="9" name="Footer Placeholder 4">
            <a:extLst>
              <a:ext uri="{FF2B5EF4-FFF2-40B4-BE49-F238E27FC236}">
                <a16:creationId xmlns:a16="http://schemas.microsoft.com/office/drawing/2014/main" id="{F2FC5672-3A3E-A652-B216-2957C3F7532C}"/>
              </a:ext>
            </a:extLst>
          </p:cNvPr>
          <p:cNvSpPr>
            <a:spLocks noGrp="1"/>
          </p:cNvSpPr>
          <p:nvPr>
            <p:ph type="ftr" sz="quarter" idx="3"/>
          </p:nvPr>
        </p:nvSpPr>
        <p:spPr>
          <a:prstGeom prst="rect">
            <a:avLst/>
          </a:prstGeom>
        </p:spPr>
        <p:txBody>
          <a:bodyPr vert="horz" lIns="91440" tIns="45720" rIns="91440" bIns="45720" rtlCol="0" anchor="ctr"/>
          <a:lstStyle>
            <a:lvl1pPr algn="ctr">
              <a:defRPr sz="900" cap="all" baseline="0">
                <a:solidFill>
                  <a:srgbClr val="FFFFFF"/>
                </a:solidFill>
                <a:latin typeface="Arial" panose="020B0604020202020204" pitchFamily="34" charset="0"/>
                <a:cs typeface="Arial" panose="020B0604020202020204" pitchFamily="34" charset="0"/>
              </a:defRPr>
            </a:lvl1pPr>
          </a:lstStyle>
          <a:p>
            <a:pPr>
              <a:defRPr/>
            </a:pPr>
            <a:r>
              <a:rPr lang="en-US"/>
              <a:t>TIER 2 FOOD</a:t>
            </a:r>
          </a:p>
        </p:txBody>
      </p:sp>
      <p:sp>
        <p:nvSpPr>
          <p:cNvPr id="11" name="Content Placeholder 10">
            <a:extLst>
              <a:ext uri="{FF2B5EF4-FFF2-40B4-BE49-F238E27FC236}">
                <a16:creationId xmlns:a16="http://schemas.microsoft.com/office/drawing/2014/main" id="{777AF1C1-868B-3B1C-CAED-89D2A66A0553}"/>
              </a:ext>
            </a:extLst>
          </p:cNvPr>
          <p:cNvSpPr>
            <a:spLocks noGrp="1"/>
          </p:cNvSpPr>
          <p:nvPr>
            <p:ph idx="1"/>
          </p:nvPr>
        </p:nvSpPr>
        <p:spPr>
          <a:xfrm>
            <a:off x="1097280" y="1264709"/>
            <a:ext cx="10067925" cy="4604385"/>
          </a:xfrm>
        </p:spPr>
        <p:txBody>
          <a:bodyPr vert="horz" lIns="182880" tIns="45720" rIns="182880" bIns="45720" rtlCol="0" anchor="t">
            <a:noAutofit/>
          </a:bodyPr>
          <a:lstStyle/>
          <a:p>
            <a:r>
              <a:rPr lang="en-US" sz="3200" dirty="0">
                <a:latin typeface="Arial"/>
                <a:cs typeface="Arial"/>
              </a:rPr>
              <a:t>(3) The FOOD shall be cooked and served, served at any temperature if READY-TO-EAT, or discarded, within 6 hours from the point in time when the FOOD is removed from temperature control and</a:t>
            </a:r>
            <a:endParaRPr lang="en-US" dirty="0">
              <a:latin typeface="Arial"/>
              <a:cs typeface="Arial"/>
            </a:endParaRPr>
          </a:p>
          <a:p>
            <a:r>
              <a:rPr lang="en-US" sz="3200" dirty="0">
                <a:latin typeface="Arial"/>
                <a:cs typeface="Arial"/>
              </a:rPr>
              <a:t>(4) The FOOD in unmarked containers or PACKAGES, or marked to exceed a 6-hour limit shall be discarded</a:t>
            </a:r>
            <a:endParaRPr lang="en-US" dirty="0">
              <a:latin typeface="Arial"/>
              <a:cs typeface="Arial"/>
            </a:endParaRPr>
          </a:p>
        </p:txBody>
      </p:sp>
    </p:spTree>
    <p:extLst>
      <p:ext uri="{BB962C8B-B14F-4D97-AF65-F5344CB8AC3E}">
        <p14:creationId xmlns:p14="http://schemas.microsoft.com/office/powerpoint/2010/main" val="1652451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DD077202-FE37-0D6E-F464-9C4AA2A6C8C3}"/>
              </a:ext>
            </a:extLst>
          </p:cNvPr>
          <p:cNvSpPr>
            <a:spLocks noGrp="1"/>
          </p:cNvSpPr>
          <p:nvPr>
            <p:ph type="sldNum" sz="quarter" idx="12"/>
          </p:nvPr>
        </p:nvSpPr>
        <p:spPr>
          <a:prstGeom prst="rect">
            <a:avLst/>
          </a:prstGeom>
        </p:spPr>
        <p:txBody>
          <a:bodyPr anchor="ctr"/>
          <a:lstStyle>
            <a:lvl1pPr algn="l">
              <a:defRPr sz="1200">
                <a:solidFill>
                  <a:schemeClr val="bg1"/>
                </a:solidFill>
                <a:latin typeface="Arial" panose="020B0604020202020204" pitchFamily="34" charset="0"/>
                <a:cs typeface="Arial" panose="020B0604020202020204" pitchFamily="34" charset="0"/>
              </a:defRPr>
            </a:lvl1pPr>
          </a:lstStyle>
          <a:p>
            <a:pPr algn="r">
              <a:defRPr/>
            </a:pPr>
            <a:fld id="{712C4A9B-56B6-4F19-B34C-CB5061A7DFCE}" type="slidenum">
              <a:rPr lang="en-US" smtClean="0"/>
              <a:pPr algn="r">
                <a:defRPr/>
              </a:pPr>
              <a:t>82</a:t>
            </a:fld>
            <a:endParaRPr lang="en-US"/>
          </a:p>
        </p:txBody>
      </p:sp>
      <p:sp>
        <p:nvSpPr>
          <p:cNvPr id="7" name="Footer Placeholder 4">
            <a:extLst>
              <a:ext uri="{FF2B5EF4-FFF2-40B4-BE49-F238E27FC236}">
                <a16:creationId xmlns:a16="http://schemas.microsoft.com/office/drawing/2014/main" id="{CBD29BBF-C065-8DF6-FA84-A89536DA3C2A}"/>
              </a:ext>
            </a:extLst>
          </p:cNvPr>
          <p:cNvSpPr txBox="1">
            <a:spLocks/>
          </p:cNvSpPr>
          <p:nvPr/>
        </p:nvSpPr>
        <p:spPr>
          <a:xfrm>
            <a:off x="3686186" y="6459787"/>
            <a:ext cx="4822804"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dirty="0">
                <a:solidFill>
                  <a:schemeClr val="bg1"/>
                </a:solidFill>
              </a:rPr>
              <a:t>TIER 2 FOOD</a:t>
            </a:r>
          </a:p>
        </p:txBody>
      </p:sp>
    </p:spTree>
    <p:extLst>
      <p:ext uri="{BB962C8B-B14F-4D97-AF65-F5344CB8AC3E}">
        <p14:creationId xmlns:p14="http://schemas.microsoft.com/office/powerpoint/2010/main" val="1459953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A4737D-5B20-1BE9-D901-32D39B7995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F4E71F-3904-31DD-6D23-89A79CBE1A42}"/>
              </a:ext>
            </a:extLst>
          </p:cNvPr>
          <p:cNvSpPr>
            <a:spLocks noGrp="1"/>
          </p:cNvSpPr>
          <p:nvPr>
            <p:ph type="title"/>
          </p:nvPr>
        </p:nvSpPr>
        <p:spPr>
          <a:xfrm>
            <a:off x="1097280" y="47627"/>
            <a:ext cx="10077450" cy="936407"/>
          </a:xfrm>
        </p:spPr>
        <p:txBody>
          <a:bodyPr/>
          <a:lstStyle/>
          <a:p>
            <a:r>
              <a:rPr lang="en-US" dirty="0">
                <a:latin typeface="Verdana"/>
                <a:ea typeface="Verdana"/>
              </a:rPr>
              <a:t>Next Steps</a:t>
            </a:r>
            <a:endParaRPr lang="en-US" dirty="0"/>
          </a:p>
        </p:txBody>
      </p:sp>
      <p:sp>
        <p:nvSpPr>
          <p:cNvPr id="3" name="Slide Number Placeholder 5">
            <a:extLst>
              <a:ext uri="{FF2B5EF4-FFF2-40B4-BE49-F238E27FC236}">
                <a16:creationId xmlns:a16="http://schemas.microsoft.com/office/drawing/2014/main" id="{6BE21EB5-C1B7-23AA-4C49-80520C82E3BF}"/>
              </a:ext>
            </a:extLst>
          </p:cNvPr>
          <p:cNvSpPr>
            <a:spLocks noGrp="1"/>
          </p:cNvSpPr>
          <p:nvPr>
            <p:ph type="sldNum" sz="quarter" idx="12"/>
          </p:nvPr>
        </p:nvSpPr>
        <p:spPr>
          <a:prstGeom prst="rect">
            <a:avLst/>
          </a:prstGeom>
        </p:spPr>
        <p:txBody>
          <a:bodyPr anchor="ctr"/>
          <a:lstStyle>
            <a:lvl1pPr algn="l">
              <a:defRPr sz="1200">
                <a:solidFill>
                  <a:schemeClr val="bg1"/>
                </a:solidFill>
                <a:latin typeface="Arial" panose="020B0604020202020204" pitchFamily="34" charset="0"/>
                <a:cs typeface="Arial" panose="020B0604020202020204" pitchFamily="34" charset="0"/>
              </a:defRPr>
            </a:lvl1pPr>
          </a:lstStyle>
          <a:p>
            <a:pPr algn="r">
              <a:defRPr/>
            </a:pPr>
            <a:fld id="{712C4A9B-56B6-4F19-B34C-CB5061A7DFCE}" type="slidenum">
              <a:rPr lang="en-US" smtClean="0"/>
              <a:pPr algn="r">
                <a:defRPr/>
              </a:pPr>
              <a:t>83</a:t>
            </a:fld>
            <a:endParaRPr lang="en-US"/>
          </a:p>
        </p:txBody>
      </p:sp>
      <p:sp>
        <p:nvSpPr>
          <p:cNvPr id="9" name="Footer Placeholder 4">
            <a:extLst>
              <a:ext uri="{FF2B5EF4-FFF2-40B4-BE49-F238E27FC236}">
                <a16:creationId xmlns:a16="http://schemas.microsoft.com/office/drawing/2014/main" id="{98739948-33D2-BAB1-8F85-59A99112044F}"/>
              </a:ext>
            </a:extLst>
          </p:cNvPr>
          <p:cNvSpPr>
            <a:spLocks noGrp="1"/>
          </p:cNvSpPr>
          <p:nvPr>
            <p:ph type="ftr" sz="quarter" idx="3"/>
          </p:nvPr>
        </p:nvSpPr>
        <p:spPr>
          <a:prstGeom prst="rect">
            <a:avLst/>
          </a:prstGeom>
        </p:spPr>
        <p:txBody>
          <a:bodyPr vert="horz" lIns="91440" tIns="45720" rIns="91440" bIns="45720" rtlCol="0" anchor="ctr"/>
          <a:lstStyle>
            <a:lvl1pPr algn="ctr">
              <a:defRPr sz="900" cap="all" baseline="0">
                <a:solidFill>
                  <a:srgbClr val="FFFFFF"/>
                </a:solidFill>
                <a:latin typeface="Arial" panose="020B0604020202020204" pitchFamily="34" charset="0"/>
                <a:cs typeface="Arial" panose="020B0604020202020204" pitchFamily="34" charset="0"/>
              </a:defRPr>
            </a:lvl1pPr>
          </a:lstStyle>
          <a:p>
            <a:pPr>
              <a:defRPr/>
            </a:pPr>
            <a:r>
              <a:rPr lang="en-US"/>
              <a:t>TIER 2 FOOD</a:t>
            </a:r>
          </a:p>
        </p:txBody>
      </p:sp>
      <p:sp>
        <p:nvSpPr>
          <p:cNvPr id="11" name="Content Placeholder 10">
            <a:extLst>
              <a:ext uri="{FF2B5EF4-FFF2-40B4-BE49-F238E27FC236}">
                <a16:creationId xmlns:a16="http://schemas.microsoft.com/office/drawing/2014/main" id="{70AB79A9-5933-B80A-419D-EDBB25CC5940}"/>
              </a:ext>
            </a:extLst>
          </p:cNvPr>
          <p:cNvSpPr>
            <a:spLocks noGrp="1"/>
          </p:cNvSpPr>
          <p:nvPr>
            <p:ph idx="1"/>
          </p:nvPr>
        </p:nvSpPr>
        <p:spPr>
          <a:xfrm>
            <a:off x="1097280" y="1264709"/>
            <a:ext cx="10067925" cy="4604385"/>
          </a:xfrm>
        </p:spPr>
        <p:txBody>
          <a:bodyPr vert="horz" lIns="182880" tIns="45720" rIns="182880" bIns="45720" rtlCol="0" anchor="t">
            <a:noAutofit/>
          </a:bodyPr>
          <a:lstStyle/>
          <a:p>
            <a:pPr marL="571500" indent="-571500">
              <a:buFont typeface="Arial"/>
              <a:buChar char="•"/>
            </a:pPr>
            <a:r>
              <a:rPr lang="en-US" sz="4000" dirty="0">
                <a:latin typeface="Arial"/>
                <a:cs typeface="Arial"/>
              </a:rPr>
              <a:t>Please fill out Feedback form</a:t>
            </a:r>
          </a:p>
          <a:p>
            <a:pPr marL="571500" indent="-571500">
              <a:buFont typeface="Arial"/>
              <a:buChar char="•"/>
            </a:pPr>
            <a:r>
              <a:rPr lang="en-US" sz="4000" dirty="0">
                <a:latin typeface="Arial"/>
                <a:cs typeface="Arial"/>
              </a:rPr>
              <a:t>Get Your Parking validated</a:t>
            </a:r>
          </a:p>
          <a:p>
            <a:pPr marL="571500" indent="-571500">
              <a:buFont typeface="Arial"/>
              <a:buChar char="•"/>
            </a:pPr>
            <a:r>
              <a:rPr lang="en-US" sz="4000" dirty="0">
                <a:latin typeface="Arial"/>
                <a:cs typeface="Arial"/>
              </a:rPr>
              <a:t>I will email Presentation and other handouts</a:t>
            </a:r>
          </a:p>
          <a:p>
            <a:pPr marL="571500" indent="-571500">
              <a:buFont typeface="Arial"/>
              <a:buChar char="•"/>
            </a:pPr>
            <a:r>
              <a:rPr lang="en-US" sz="4000" dirty="0">
                <a:latin typeface="Arial"/>
                <a:cs typeface="Arial"/>
              </a:rPr>
              <a:t>Let's Stay in touch!</a:t>
            </a:r>
          </a:p>
        </p:txBody>
      </p:sp>
    </p:spTree>
    <p:extLst>
      <p:ext uri="{BB962C8B-B14F-4D97-AF65-F5344CB8AC3E}">
        <p14:creationId xmlns:p14="http://schemas.microsoft.com/office/powerpoint/2010/main" val="3905264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0DC7F5-9837-EBB2-5177-09017B4C8DE4}"/>
              </a:ext>
            </a:extLst>
          </p:cNvPr>
          <p:cNvSpPr>
            <a:spLocks noGrp="1"/>
          </p:cNvSpPr>
          <p:nvPr>
            <p:ph type="title"/>
          </p:nvPr>
        </p:nvSpPr>
        <p:spPr/>
        <p:txBody>
          <a:bodyPr/>
          <a:lstStyle/>
          <a:p>
            <a:pPr>
              <a:lnSpc>
                <a:spcPct val="100000"/>
              </a:lnSpc>
              <a:spcBef>
                <a:spcPts val="600"/>
              </a:spcBef>
              <a:spcAft>
                <a:spcPts val="600"/>
              </a:spcAft>
            </a:pPr>
            <a:r>
              <a:rPr lang="en-US" sz="3200">
                <a:sym typeface="Arial"/>
              </a:rPr>
              <a:t>Regulation: § 8-103.11 Documentation of Proposed Variance and Justiﬁcation</a:t>
            </a:r>
            <a:endParaRPr lang="en-US" sz="3200"/>
          </a:p>
        </p:txBody>
      </p:sp>
      <p:sp>
        <p:nvSpPr>
          <p:cNvPr id="5" name="Content Placeholder 4">
            <a:extLst>
              <a:ext uri="{FF2B5EF4-FFF2-40B4-BE49-F238E27FC236}">
                <a16:creationId xmlns:a16="http://schemas.microsoft.com/office/drawing/2014/main" id="{5B09CE49-846A-F8EE-76A4-4B6180DE2961}"/>
              </a:ext>
            </a:extLst>
          </p:cNvPr>
          <p:cNvSpPr>
            <a:spLocks noGrp="1"/>
          </p:cNvSpPr>
          <p:nvPr>
            <p:ph idx="1"/>
          </p:nvPr>
        </p:nvSpPr>
        <p:spPr/>
        <p:txBody>
          <a:bodyPr/>
          <a:lstStyle/>
          <a:p>
            <a:r>
              <a:rPr lang="en-US"/>
              <a:t>Before a variance from a requirement of this Code is approved, the information that shall be provided by the person requesting the variance and retained in the regulatory authority’s ﬁle on food establishment includes:</a:t>
            </a:r>
          </a:p>
          <a:p>
            <a:pPr marL="457200" indent="-457200">
              <a:buFont typeface="+mj-lt"/>
              <a:buAutoNum type="alphaUcPeriod"/>
            </a:pPr>
            <a:r>
              <a:rPr lang="en-US" sz="2000"/>
              <a:t>A statement of the proposed variance of the Code requirement citing relevant Code section numbers;</a:t>
            </a:r>
          </a:p>
          <a:p>
            <a:pPr marL="457200" indent="-457200">
              <a:buFont typeface="+mj-lt"/>
              <a:buAutoNum type="alphaUcPeriod"/>
            </a:pPr>
            <a:r>
              <a:rPr lang="en-US" sz="2000"/>
              <a:t>An analysis of the rationale for how the potential public health Hazards and nuisances addressed by the relevant Code sections will be alternatively addressed by the proposal; and</a:t>
            </a:r>
          </a:p>
          <a:p>
            <a:pPr marL="457200" indent="-457200">
              <a:buFont typeface="+mj-lt"/>
              <a:buAutoNum type="alphaUcPeriod"/>
            </a:pPr>
            <a:r>
              <a:rPr lang="en-US" sz="2000"/>
              <a:t>A HACCP plan if required as speciﬁed under § 8-201.13(A) that includes the information speciﬁed under § 8-201.14 as it is relevant to the variance requested.</a:t>
            </a:r>
          </a:p>
          <a:p>
            <a:endParaRPr lang="en-US"/>
          </a:p>
        </p:txBody>
      </p:sp>
      <p:sp>
        <p:nvSpPr>
          <p:cNvPr id="9" name="Slide Number Placeholder 5">
            <a:extLst>
              <a:ext uri="{FF2B5EF4-FFF2-40B4-BE49-F238E27FC236}">
                <a16:creationId xmlns:a16="http://schemas.microsoft.com/office/drawing/2014/main" id="{D561AFF4-2313-DAC1-605E-0A701E0F4BE9}"/>
              </a:ext>
            </a:extLst>
          </p:cNvPr>
          <p:cNvSpPr txBox="1">
            <a:spLocks/>
          </p:cNvSpPr>
          <p:nvPr/>
        </p:nvSpPr>
        <p:spPr>
          <a:xfrm>
            <a:off x="9900460" y="6459787"/>
            <a:ext cx="1312025" cy="365125"/>
          </a:xfrm>
          <a:prstGeom prst="rect">
            <a:avLst/>
          </a:prstGeom>
        </p:spPr>
        <p:txBody>
          <a:bodyPr anchor="ctr"/>
          <a:lstStyle>
            <a:defPPr>
              <a:defRPr lang="en-US"/>
            </a:defPPr>
            <a:lvl1pPr marL="0" algn="l" defTabSz="4572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712C4A9B-56B6-4F19-B34C-CB5061A7DFCE}" type="slidenum">
              <a:rPr lang="en-US" smtClean="0">
                <a:solidFill>
                  <a:schemeClr val="tx2"/>
                </a:solidFill>
              </a:rPr>
              <a:pPr algn="r">
                <a:defRPr/>
              </a:pPr>
              <a:t>9</a:t>
            </a:fld>
            <a:endParaRPr lang="en-US">
              <a:solidFill>
                <a:schemeClr val="tx2"/>
              </a:solidFill>
            </a:endParaRPr>
          </a:p>
        </p:txBody>
      </p:sp>
      <p:sp>
        <p:nvSpPr>
          <p:cNvPr id="11" name="Footer Placeholder 4">
            <a:extLst>
              <a:ext uri="{FF2B5EF4-FFF2-40B4-BE49-F238E27FC236}">
                <a16:creationId xmlns:a16="http://schemas.microsoft.com/office/drawing/2014/main" id="{DF6135D2-289A-1D9F-F43D-26F2C197F28E}"/>
              </a:ext>
            </a:extLst>
          </p:cNvPr>
          <p:cNvSpPr txBox="1">
            <a:spLocks/>
          </p:cNvSpPr>
          <p:nvPr/>
        </p:nvSpPr>
        <p:spPr>
          <a:xfrm>
            <a:off x="3686186" y="6459787"/>
            <a:ext cx="4822804"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dirty="0">
                <a:solidFill>
                  <a:schemeClr val="tx2"/>
                </a:solidFill>
              </a:rPr>
              <a:t>TIER 2 FOOD</a:t>
            </a:r>
          </a:p>
        </p:txBody>
      </p:sp>
    </p:spTree>
    <p:extLst>
      <p:ext uri="{BB962C8B-B14F-4D97-AF65-F5344CB8AC3E}">
        <p14:creationId xmlns:p14="http://schemas.microsoft.com/office/powerpoint/2010/main" val="1103341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COUNT" val="55"/>
  <p:tag name="ARTICULATE_DESIGN_ID_RETROSPECT" val="XCZrRIBa"/>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2_Retrospect">
  <a:themeElements>
    <a:clrScheme name="Custom 1">
      <a:dk1>
        <a:srgbClr val="002060"/>
      </a:dk1>
      <a:lt1>
        <a:srgbClr val="F2F2F2"/>
      </a:lt1>
      <a:dk2>
        <a:srgbClr val="000000"/>
      </a:dk2>
      <a:lt2>
        <a:srgbClr val="C9C2D1"/>
      </a:lt2>
      <a:accent1>
        <a:srgbClr val="BF9000"/>
      </a:accent1>
      <a:accent2>
        <a:srgbClr val="BDE295"/>
      </a:accent2>
      <a:accent3>
        <a:srgbClr val="2D697E"/>
      </a:accent3>
      <a:accent4>
        <a:srgbClr val="E9E6EC"/>
      </a:accent4>
      <a:accent5>
        <a:srgbClr val="1E4653"/>
      </a:accent5>
      <a:accent6>
        <a:srgbClr val="7030A0"/>
      </a:accent6>
      <a:hlink>
        <a:srgbClr val="C7D2ED"/>
      </a:hlink>
      <a:folHlink>
        <a:srgbClr val="3C3C3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ec0e8d2b-047e-4c9e-91fc-93d0e6aac905" xsi:nil="true"/>
    <lcf76f155ced4ddcb4097134ff3c332f xmlns="88a6039b-4634-4e8d-9707-1ddf8bdc58c9">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9051C748B6CD443B2EC79A8FB1C9E4E" ma:contentTypeVersion="12" ma:contentTypeDescription="Create a new document." ma:contentTypeScope="" ma:versionID="1df1d400925e4a6e6a9b7bf27ffcad1b">
  <xsd:schema xmlns:xsd="http://www.w3.org/2001/XMLSchema" xmlns:xs="http://www.w3.org/2001/XMLSchema" xmlns:p="http://schemas.microsoft.com/office/2006/metadata/properties" xmlns:ns2="88a6039b-4634-4e8d-9707-1ddf8bdc58c9" xmlns:ns3="ec0e8d2b-047e-4c9e-91fc-93d0e6aac905" targetNamespace="http://schemas.microsoft.com/office/2006/metadata/properties" ma:root="true" ma:fieldsID="89f30e56cae1d492c25d02ad1e4ce32b" ns2:_="" ns3:_="">
    <xsd:import namespace="88a6039b-4634-4e8d-9707-1ddf8bdc58c9"/>
    <xsd:import namespace="ec0e8d2b-047e-4c9e-91fc-93d0e6aac90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a6039b-4634-4e8d-9707-1ddf8bdc58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0fdde71-3d84-4f2a-8a39-a81d5da30a6e"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c0e8d2b-047e-4c9e-91fc-93d0e6aac90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5f3827d8-3298-48be-81af-59794798d201}" ma:internalName="TaxCatchAll" ma:showField="CatchAllData" ma:web="ec0e8d2b-047e-4c9e-91fc-93d0e6aac90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6379D9B-8CFF-4078-B7E4-8C45685DA235}">
  <ds:schemaRefs>
    <ds:schemaRef ds:uri="http://schemas.microsoft.com/sharepoint/v3/contenttype/forms"/>
  </ds:schemaRefs>
</ds:datastoreItem>
</file>

<file path=customXml/itemProps2.xml><?xml version="1.0" encoding="utf-8"?>
<ds:datastoreItem xmlns:ds="http://schemas.openxmlformats.org/officeDocument/2006/customXml" ds:itemID="{DB8B8055-90C9-4860-B7F3-98102E752997}">
  <ds:schemaRefs>
    <ds:schemaRef ds:uri="88a6039b-4634-4e8d-9707-1ddf8bdc58c9"/>
    <ds:schemaRef ds:uri="ec0e8d2b-047e-4c9e-91fc-93d0e6aac905"/>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0806EF0A-98C5-4B4D-979D-4889D41816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8a6039b-4634-4e8d-9707-1ddf8bdc58c9"/>
    <ds:schemaRef ds:uri="ec0e8d2b-047e-4c9e-91fc-93d0e6aac90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5975</Words>
  <Application>Microsoft Office PowerPoint</Application>
  <PresentationFormat>Widescreen</PresentationFormat>
  <Paragraphs>745</Paragraphs>
  <Slides>83</Slides>
  <Notes>83</Notes>
  <HiddenSlides>0</HiddenSlides>
  <MMClips>0</MMClips>
  <ScaleCrop>false</ScaleCrop>
  <HeadingPairs>
    <vt:vector size="4" baseType="variant">
      <vt:variant>
        <vt:lpstr>Theme</vt:lpstr>
      </vt:variant>
      <vt:variant>
        <vt:i4>1</vt:i4>
      </vt:variant>
      <vt:variant>
        <vt:lpstr>Slide Titles</vt:lpstr>
      </vt:variant>
      <vt:variant>
        <vt:i4>83</vt:i4>
      </vt:variant>
    </vt:vector>
  </HeadingPairs>
  <TitlesOfParts>
    <vt:vector size="84" baseType="lpstr">
      <vt:lpstr>2_Retrospect</vt:lpstr>
      <vt:lpstr>Variances/HACCP/Specialized Processes</vt:lpstr>
      <vt:lpstr>Please fill out name tent</vt:lpstr>
      <vt:lpstr>Ground Rules</vt:lpstr>
      <vt:lpstr>Capturing Questions/Ideas</vt:lpstr>
      <vt:lpstr>Learning Objectives</vt:lpstr>
      <vt:lpstr>4 Concepts</vt:lpstr>
      <vt:lpstr>What is a Variance?</vt:lpstr>
      <vt:lpstr>Regulation: 590.008; 8-103.10 Modiﬁcations and Waivers</vt:lpstr>
      <vt:lpstr>Regulation: § 8-103.11 Documentation of Proposed Variance and Justiﬁcation</vt:lpstr>
      <vt:lpstr>Specialized Processes</vt:lpstr>
      <vt:lpstr>Special Processes</vt:lpstr>
      <vt:lpstr>PowerPoint Presentation</vt:lpstr>
      <vt:lpstr>3 Levels of Risk</vt:lpstr>
      <vt:lpstr>PowerPoint Presentation</vt:lpstr>
      <vt:lpstr>Specialized Processing Methods Requiring a Variance AND a HACCP Plan</vt:lpstr>
      <vt:lpstr>Require Variance and HACCP </vt:lpstr>
      <vt:lpstr>PowerPoint Presentation</vt:lpstr>
      <vt:lpstr>Specialized Processing Methods or Operations Requiring a HACCP Plan, but NO Variance</vt:lpstr>
      <vt:lpstr>Require HACCP but No Variance</vt:lpstr>
      <vt:lpstr>'Packaged' definition</vt:lpstr>
      <vt:lpstr>'Juice' definition</vt:lpstr>
      <vt:lpstr>PowerPoint Presentation</vt:lpstr>
      <vt:lpstr>Specialized Processing Methods or Operations That  DO NOT Require a Variance or a HACCP Plan</vt:lpstr>
      <vt:lpstr>Don't Require HACCP or Variance</vt:lpstr>
      <vt:lpstr>Is a Variance and/or HACCP  Plan Required?</vt:lpstr>
      <vt:lpstr>Breakout Groups</vt:lpstr>
      <vt:lpstr>Instructions</vt:lpstr>
      <vt:lpstr>Scenario 1</vt:lpstr>
      <vt:lpstr>Scenario 1</vt:lpstr>
      <vt:lpstr>1.  A small orchard makes and bottles apple cider for sale to                     on-site customers only. They do not pasteurize the cider.   </vt:lpstr>
      <vt:lpstr>PowerPoint Presentation</vt:lpstr>
      <vt:lpstr>Scenario 2</vt:lpstr>
      <vt:lpstr>Scenario 2</vt:lpstr>
      <vt:lpstr>2.  A juice bar prepares orange-banana juice to order for individual customers. </vt:lpstr>
      <vt:lpstr>Scenario 3</vt:lpstr>
      <vt:lpstr>Scenario 3</vt:lpstr>
      <vt:lpstr>PowerPoint Presentation</vt:lpstr>
      <vt:lpstr>Scenario 4</vt:lpstr>
      <vt:lpstr>Scenario 4</vt:lpstr>
      <vt:lpstr>A restaurant vacuum packages specially cut and marinated (raw) steaks for sale to their patrons. </vt:lpstr>
      <vt:lpstr>Scenario 5</vt:lpstr>
      <vt:lpstr>Scenario 5</vt:lpstr>
      <vt:lpstr>A restaurant uses a small smoker to smoke turkey breasts to a final temperature of 175°F in 7 hrs.</vt:lpstr>
      <vt:lpstr>Scenario 6</vt:lpstr>
      <vt:lpstr>Scenario 6</vt:lpstr>
      <vt:lpstr>PowerPoint Presentation</vt:lpstr>
      <vt:lpstr>Microgreens are not Sprouts</vt:lpstr>
      <vt:lpstr>Scenario 7</vt:lpstr>
      <vt:lpstr>Scenario 7</vt:lpstr>
      <vt:lpstr>PowerPoint Presentation</vt:lpstr>
      <vt:lpstr>Scenario 7: Special Requirements</vt:lpstr>
      <vt:lpstr>Scenario 8</vt:lpstr>
      <vt:lpstr>Scenario 8</vt:lpstr>
      <vt:lpstr>PowerPoint Presentation</vt:lpstr>
      <vt:lpstr>PowerPoint Presentation</vt:lpstr>
      <vt:lpstr>Administrative Provisions</vt:lpstr>
      <vt:lpstr>History of Hazard Analysis and Critical Control Plan (HACCP)</vt:lpstr>
      <vt:lpstr>History of HACCP (Cont’d)</vt:lpstr>
      <vt:lpstr>7 HACCP Principles</vt:lpstr>
      <vt:lpstr>HACCP Requirements</vt:lpstr>
      <vt:lpstr>HACCP Requirements Under  MA Regulations and Food Code</vt:lpstr>
      <vt:lpstr>Prerequisite Programs</vt:lpstr>
      <vt:lpstr>Regulation: § 8-201.14 Contents of a HACCP Plan</vt:lpstr>
      <vt:lpstr>Regulation: § 8-201.14 Contents of a HACCP Plan (Cont’d 2)</vt:lpstr>
      <vt:lpstr>Regulation: § 8-201.14 Contents of a HACCP Plan (Cont’d)</vt:lpstr>
      <vt:lpstr>Acidified Sushi Rice HACCP Plan Contents</vt:lpstr>
      <vt:lpstr>Acidified Sushi Rice HACCP Plan Key Elements</vt:lpstr>
      <vt:lpstr>Acidified Sushi Rice HACCP Plan Key Elements</vt:lpstr>
      <vt:lpstr>Sushi Rice Sample Process Flow Chart</vt:lpstr>
      <vt:lpstr>Regulation: § 8-103.12  Conformance with Approved Procedures</vt:lpstr>
      <vt:lpstr>Breakout Session</vt:lpstr>
      <vt:lpstr>Other HACCP Notes</vt:lpstr>
      <vt:lpstr>Applicable Regulations - Specialized Processes  or Operations Requiring a HACCP Plan</vt:lpstr>
      <vt:lpstr>THE Resource</vt:lpstr>
      <vt:lpstr>Breakout Session</vt:lpstr>
      <vt:lpstr>Time as a Public Health Control</vt:lpstr>
      <vt:lpstr>Time as a Public Health Control</vt:lpstr>
      <vt:lpstr>Time as a Public Health Control</vt:lpstr>
      <vt:lpstr>Time as a Public Health Control</vt:lpstr>
      <vt:lpstr>Time as a Public Health Control</vt:lpstr>
      <vt:lpstr>Time as a Public Health Control</vt:lpstr>
      <vt:lpstr>PowerPoint Presentation</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Kastner, Lindsay</cp:lastModifiedBy>
  <cp:revision>1128</cp:revision>
  <cp:lastPrinted>2024-05-30T11:07:24Z</cp:lastPrinted>
  <dcterms:created xsi:type="dcterms:W3CDTF">2010-04-20T15:55:31Z</dcterms:created>
  <dcterms:modified xsi:type="dcterms:W3CDTF">2025-07-27T22:43:22Z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AC908814-95D3-4157-816A-20C889D4AFCD</vt:lpwstr>
  </property>
  <property fmtid="{D5CDD505-2E9C-101B-9397-08002B2CF9AE}" pid="3" name="ArticulatePath">
    <vt:lpwstr>PPT_Day1-Dec2018</vt:lpwstr>
  </property>
  <property fmtid="{D5CDD505-2E9C-101B-9397-08002B2CF9AE}" pid="4" name="ContentTypeId">
    <vt:lpwstr>0x01010009051C748B6CD443B2EC79A8FB1C9E4E</vt:lpwstr>
  </property>
  <property fmtid="{D5CDD505-2E9C-101B-9397-08002B2CF9AE}" pid="5" name="MediaServiceImageTags">
    <vt:lpwstr/>
  </property>
</Properties>
</file>